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78" r:id="rId4"/>
    <p:sldMasterId id="21474837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Roboto Thin"/>
      <p:regular r:id="rId71"/>
      <p:bold r:id="rId72"/>
      <p:italic r:id="rId73"/>
      <p:boldItalic r:id="rId74"/>
    </p:embeddedFont>
    <p:embeddedFont>
      <p:font typeface="Roboto Medium"/>
      <p:regular r:id="rId75"/>
      <p:bold r:id="rId76"/>
      <p:italic r:id="rId77"/>
      <p:boldItalic r:id="rId78"/>
    </p:embeddedFont>
    <p:embeddedFont>
      <p:font typeface="Roboto"/>
      <p:regular r:id="rId79"/>
      <p:bold r:id="rId80"/>
      <p:italic r:id="rId81"/>
      <p:boldItalic r:id="rId82"/>
    </p:embeddedFont>
    <p:embeddedFont>
      <p:font typeface="Amatic SC"/>
      <p:regular r:id="rId83"/>
      <p:bold r:id="rId84"/>
    </p:embeddedFont>
    <p:embeddedFont>
      <p:font typeface="Inconsolata"/>
      <p:regular r:id="rId85"/>
      <p:bold r:id="rId86"/>
    </p:embeddedFont>
    <p:embeddedFont>
      <p:font typeface="Roboto Light"/>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F054E6F-BDA9-469C-86A1-11B76F425F7F}">
  <a:tblStyle styleId="{EF054E6F-BDA9-469C-86A1-11B76F425F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0788D59-0495-4CEA-B90F-FA792DB74370}"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maticSC-bold.fntdata"/><Relationship Id="rId83" Type="http://schemas.openxmlformats.org/officeDocument/2006/relationships/font" Target="fonts/AmaticSC-regular.fntdata"/><Relationship Id="rId42" Type="http://schemas.openxmlformats.org/officeDocument/2006/relationships/slide" Target="slides/slide36.xml"/><Relationship Id="rId86" Type="http://schemas.openxmlformats.org/officeDocument/2006/relationships/font" Target="fonts/Inconsolata-bold.fntdata"/><Relationship Id="rId41" Type="http://schemas.openxmlformats.org/officeDocument/2006/relationships/slide" Target="slides/slide35.xml"/><Relationship Id="rId85" Type="http://schemas.openxmlformats.org/officeDocument/2006/relationships/font" Target="fonts/Inconsolata-regular.fntdata"/><Relationship Id="rId44" Type="http://schemas.openxmlformats.org/officeDocument/2006/relationships/slide" Target="slides/slide38.xml"/><Relationship Id="rId88" Type="http://schemas.openxmlformats.org/officeDocument/2006/relationships/font" Target="fonts/RobotoLight-bold.fntdata"/><Relationship Id="rId43" Type="http://schemas.openxmlformats.org/officeDocument/2006/relationships/slide" Target="slides/slide37.xml"/><Relationship Id="rId87" Type="http://schemas.openxmlformats.org/officeDocument/2006/relationships/font" Target="fonts/RobotoLight-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Light-italic.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Thin-italic.fntdata"/><Relationship Id="rId72" Type="http://schemas.openxmlformats.org/officeDocument/2006/relationships/font" Target="fonts/RobotoThin-bold.fntdata"/><Relationship Id="rId31" Type="http://schemas.openxmlformats.org/officeDocument/2006/relationships/slide" Target="slides/slide25.xml"/><Relationship Id="rId75" Type="http://schemas.openxmlformats.org/officeDocument/2006/relationships/font" Target="fonts/RobotoMedium-regular.fntdata"/><Relationship Id="rId30" Type="http://schemas.openxmlformats.org/officeDocument/2006/relationships/slide" Target="slides/slide24.xml"/><Relationship Id="rId74" Type="http://schemas.openxmlformats.org/officeDocument/2006/relationships/font" Target="fonts/RobotoThin-boldItalic.fntdata"/><Relationship Id="rId33" Type="http://schemas.openxmlformats.org/officeDocument/2006/relationships/slide" Target="slides/slide27.xml"/><Relationship Id="rId77" Type="http://schemas.openxmlformats.org/officeDocument/2006/relationships/font" Target="fonts/RobotoMedium-italic.fntdata"/><Relationship Id="rId32" Type="http://schemas.openxmlformats.org/officeDocument/2006/relationships/slide" Target="slides/slide26.xml"/><Relationship Id="rId76" Type="http://schemas.openxmlformats.org/officeDocument/2006/relationships/font" Target="fonts/RobotoMedium-bold.fntdata"/><Relationship Id="rId35" Type="http://schemas.openxmlformats.org/officeDocument/2006/relationships/slide" Target="slides/slide29.xml"/><Relationship Id="rId79" Type="http://schemas.openxmlformats.org/officeDocument/2006/relationships/font" Target="fonts/Roboto-regular.fntdata"/><Relationship Id="rId34" Type="http://schemas.openxmlformats.org/officeDocument/2006/relationships/slide" Target="slides/slide28.xml"/><Relationship Id="rId78" Type="http://schemas.openxmlformats.org/officeDocument/2006/relationships/font" Target="fonts/RobotoMedium-boldItalic.fntdata"/><Relationship Id="rId71" Type="http://schemas.openxmlformats.org/officeDocument/2006/relationships/font" Target="fonts/RobotoThin-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RobotoLight-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7" name="Shape 2437"/>
        <p:cNvGrpSpPr/>
        <p:nvPr/>
      </p:nvGrpSpPr>
      <p:grpSpPr>
        <a:xfrm>
          <a:off x="0" y="0"/>
          <a:ext cx="0" cy="0"/>
          <a:chOff x="0" y="0"/>
          <a:chExt cx="0" cy="0"/>
        </a:xfrm>
      </p:grpSpPr>
      <p:sp>
        <p:nvSpPr>
          <p:cNvPr id="2438" name="Google Shape;2438;g560846d15a_1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Removed “click to add title” - Tatiana</a:t>
            </a:r>
            <a:endParaRPr/>
          </a:p>
        </p:txBody>
      </p:sp>
      <p:sp>
        <p:nvSpPr>
          <p:cNvPr id="2439" name="Google Shape;2439;g560846d15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5" name="Shape 2545"/>
        <p:cNvGrpSpPr/>
        <p:nvPr/>
      </p:nvGrpSpPr>
      <p:grpSpPr>
        <a:xfrm>
          <a:off x="0" y="0"/>
          <a:ext cx="0" cy="0"/>
          <a:chOff x="0" y="0"/>
          <a:chExt cx="0" cy="0"/>
        </a:xfrm>
      </p:grpSpPr>
      <p:sp>
        <p:nvSpPr>
          <p:cNvPr id="2546" name="Google Shape;2546;g560846d15a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7" name="Google Shape;2547;g560846d15a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2" name="Shape 2552"/>
        <p:cNvGrpSpPr/>
        <p:nvPr/>
      </p:nvGrpSpPr>
      <p:grpSpPr>
        <a:xfrm>
          <a:off x="0" y="0"/>
          <a:ext cx="0" cy="0"/>
          <a:chOff x="0" y="0"/>
          <a:chExt cx="0" cy="0"/>
        </a:xfrm>
      </p:grpSpPr>
      <p:sp>
        <p:nvSpPr>
          <p:cNvPr id="2553" name="Google Shape;2553;g5bd6432ce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5bd6432ce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this unit will cover a number of fundamentals in programming and statistics. The easiest means of teaching fundamentals is by using a tool that many of us are familiar with, Excel.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2" name="Shape 2562"/>
        <p:cNvGrpSpPr/>
        <p:nvPr/>
      </p:nvGrpSpPr>
      <p:grpSpPr>
        <a:xfrm>
          <a:off x="0" y="0"/>
          <a:ext cx="0" cy="0"/>
          <a:chOff x="0" y="0"/>
          <a:chExt cx="0" cy="0"/>
        </a:xfrm>
      </p:grpSpPr>
      <p:sp>
        <p:nvSpPr>
          <p:cNvPr id="2563" name="Google Shape;2563;g560846d15a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560846d15a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9" name="Shape 2569"/>
        <p:cNvGrpSpPr/>
        <p:nvPr/>
      </p:nvGrpSpPr>
      <p:grpSpPr>
        <a:xfrm>
          <a:off x="0" y="0"/>
          <a:ext cx="0" cy="0"/>
          <a:chOff x="0" y="0"/>
          <a:chExt cx="0" cy="0"/>
        </a:xfrm>
      </p:grpSpPr>
      <p:sp>
        <p:nvSpPr>
          <p:cNvPr id="2570" name="Google Shape;2570;g560846d15a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560846d15a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Excel can be thought of as a type of proto-programming. </a:t>
            </a:r>
            <a:endParaRPr/>
          </a:p>
          <a:p>
            <a:pPr indent="-298450" lvl="0" marL="457200" rtl="0" algn="l">
              <a:spcBef>
                <a:spcPts val="0"/>
              </a:spcBef>
              <a:spcAft>
                <a:spcPts val="0"/>
              </a:spcAft>
              <a:buSzPts val="1100"/>
              <a:buChar char="●"/>
            </a:pPr>
            <a:r>
              <a:rPr lang="en"/>
              <a:t>Explain that all programming languages have functions (or methods) that produce an output. </a:t>
            </a:r>
            <a:endParaRPr/>
          </a:p>
          <a:p>
            <a:pPr indent="-298450" lvl="0" marL="457200" rtl="0" algn="l">
              <a:spcBef>
                <a:spcPts val="0"/>
              </a:spcBef>
              <a:spcAft>
                <a:spcPts val="0"/>
              </a:spcAft>
              <a:buSzPts val="1100"/>
              <a:buChar char="●"/>
            </a:pPr>
            <a:r>
              <a:rPr lang="en"/>
              <a:t>Explain that these functions rely on parameters, or arguments, as input to know how to produce the desired output. </a:t>
            </a:r>
            <a:endParaRPr/>
          </a:p>
          <a:p>
            <a:pPr indent="-298450" lvl="0" marL="457200" rtl="0" algn="l">
              <a:spcBef>
                <a:spcPts val="0"/>
              </a:spcBef>
              <a:spcAft>
                <a:spcPts val="0"/>
              </a:spcAft>
              <a:buSzPts val="1100"/>
              <a:buChar char="●"/>
            </a:pPr>
            <a:r>
              <a:rPr lang="en"/>
              <a:t>Point out that in Excel we use formulas to call functions and provide arguments to calculate new values in a cell.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Google Shape;2579;g560846d15a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560846d15a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that in Excel we call the arguments that are provided to a function variables.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7" name="Shape 2587"/>
        <p:cNvGrpSpPr/>
        <p:nvPr/>
      </p:nvGrpSpPr>
      <p:grpSpPr>
        <a:xfrm>
          <a:off x="0" y="0"/>
          <a:ext cx="0" cy="0"/>
          <a:chOff x="0" y="0"/>
          <a:chExt cx="0" cy="0"/>
        </a:xfrm>
      </p:grpSpPr>
      <p:sp>
        <p:nvSpPr>
          <p:cNvPr id="2588" name="Google Shape;2588;g560846d15a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560846d15a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Ask the students to point out what components of the formula are the functions.</a:t>
            </a:r>
            <a:endParaRPr/>
          </a:p>
          <a:p>
            <a:pPr indent="-298450" lvl="0" marL="457200" rtl="0" algn="l">
              <a:spcBef>
                <a:spcPts val="0"/>
              </a:spcBef>
              <a:spcAft>
                <a:spcPts val="0"/>
              </a:spcAft>
              <a:buClr>
                <a:schemeClr val="dk1"/>
              </a:buClr>
              <a:buSzPts val="1100"/>
              <a:buChar char="●"/>
            </a:pPr>
            <a:r>
              <a:rPr lang="en">
                <a:solidFill>
                  <a:schemeClr val="dk1"/>
                </a:solidFill>
              </a:rPr>
              <a:t>Ask the students to point out what components of the formula are the arguments.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9" name="Shape 2599"/>
        <p:cNvGrpSpPr/>
        <p:nvPr/>
      </p:nvGrpSpPr>
      <p:grpSpPr>
        <a:xfrm>
          <a:off x="0" y="0"/>
          <a:ext cx="0" cy="0"/>
          <a:chOff x="0" y="0"/>
          <a:chExt cx="0" cy="0"/>
        </a:xfrm>
      </p:grpSpPr>
      <p:sp>
        <p:nvSpPr>
          <p:cNvPr id="2600" name="Google Shape;2600;g560846d15a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1" name="Google Shape;2601;g560846d15a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a formula can contain multiple functions and variables.</a:t>
            </a:r>
            <a:endParaRPr/>
          </a:p>
          <a:p>
            <a:pPr indent="-298450" lvl="0" marL="457200" rtl="0" algn="l">
              <a:spcBef>
                <a:spcPts val="0"/>
              </a:spcBef>
              <a:spcAft>
                <a:spcPts val="0"/>
              </a:spcAft>
              <a:buSzPts val="1100"/>
              <a:buChar char="●"/>
            </a:pPr>
            <a:r>
              <a:rPr lang="en"/>
              <a:t>Explain that a variable in Excel can be a number, a cell, a range of cells or the output of another function.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5" name="Shape 2615"/>
        <p:cNvGrpSpPr/>
        <p:nvPr/>
      </p:nvGrpSpPr>
      <p:grpSpPr>
        <a:xfrm>
          <a:off x="0" y="0"/>
          <a:ext cx="0" cy="0"/>
          <a:chOff x="0" y="0"/>
          <a:chExt cx="0" cy="0"/>
        </a:xfrm>
      </p:grpSpPr>
      <p:sp>
        <p:nvSpPr>
          <p:cNvPr id="2616" name="Google Shape;2616;g560846d15a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560846d15a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when an inner function is the variable to an outer function, the inner function is known as a nested function.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1" name="Shape 2631"/>
        <p:cNvGrpSpPr/>
        <p:nvPr/>
      </p:nvGrpSpPr>
      <p:grpSpPr>
        <a:xfrm>
          <a:off x="0" y="0"/>
          <a:ext cx="0" cy="0"/>
          <a:chOff x="0" y="0"/>
          <a:chExt cx="0" cy="0"/>
        </a:xfrm>
      </p:grpSpPr>
      <p:sp>
        <p:nvSpPr>
          <p:cNvPr id="2632" name="Google Shape;2632;g560846d15a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3" name="Google Shape;2633;g560846d15a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this is an example of a function in Python.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1" name="Shape 2641"/>
        <p:cNvGrpSpPr/>
        <p:nvPr/>
      </p:nvGrpSpPr>
      <p:grpSpPr>
        <a:xfrm>
          <a:off x="0" y="0"/>
          <a:ext cx="0" cy="0"/>
          <a:chOff x="0" y="0"/>
          <a:chExt cx="0" cy="0"/>
        </a:xfrm>
      </p:grpSpPr>
      <p:sp>
        <p:nvSpPr>
          <p:cNvPr id="2642" name="Google Shape;2642;g560846d15a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560846d15a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throughout this course we will work with multiple programming languages and scripting tools. </a:t>
            </a:r>
            <a:r>
              <a:rPr lang="en"/>
              <a:t>Although</a:t>
            </a:r>
            <a:r>
              <a:rPr lang="en"/>
              <a:t> the implementation of each will vary, the concept of functions, </a:t>
            </a:r>
            <a:r>
              <a:rPr lang="en"/>
              <a:t>arguments</a:t>
            </a:r>
            <a:r>
              <a:rPr lang="en"/>
              <a:t> </a:t>
            </a:r>
            <a:r>
              <a:rPr lang="en"/>
              <a:t>and</a:t>
            </a:r>
            <a:r>
              <a:rPr lang="en"/>
              <a:t> variables do not differ.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4" name="Shape 2444"/>
        <p:cNvGrpSpPr/>
        <p:nvPr/>
      </p:nvGrpSpPr>
      <p:grpSpPr>
        <a:xfrm>
          <a:off x="0" y="0"/>
          <a:ext cx="0" cy="0"/>
          <a:chOff x="0" y="0"/>
          <a:chExt cx="0" cy="0"/>
        </a:xfrm>
      </p:grpSpPr>
      <p:sp>
        <p:nvSpPr>
          <p:cNvPr id="2445" name="Google Shape;2445;g560846d15a_1_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g560846d15a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6" name="Shape 2656"/>
        <p:cNvGrpSpPr/>
        <p:nvPr/>
      </p:nvGrpSpPr>
      <p:grpSpPr>
        <a:xfrm>
          <a:off x="0" y="0"/>
          <a:ext cx="0" cy="0"/>
          <a:chOff x="0" y="0"/>
          <a:chExt cx="0" cy="0"/>
        </a:xfrm>
      </p:grpSpPr>
      <p:sp>
        <p:nvSpPr>
          <p:cNvPr id="2657" name="Google Shape;2657;g5bd6432ce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8" name="Google Shape;2658;g5bd6432ce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2" name="Shape 2662"/>
        <p:cNvGrpSpPr/>
        <p:nvPr/>
      </p:nvGrpSpPr>
      <p:grpSpPr>
        <a:xfrm>
          <a:off x="0" y="0"/>
          <a:ext cx="0" cy="0"/>
          <a:chOff x="0" y="0"/>
          <a:chExt cx="0" cy="0"/>
        </a:xfrm>
      </p:grpSpPr>
      <p:sp>
        <p:nvSpPr>
          <p:cNvPr id="2663" name="Google Shape;2663;g5bd6432ce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5bd6432ce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9" name="Shape 2669"/>
        <p:cNvGrpSpPr/>
        <p:nvPr/>
      </p:nvGrpSpPr>
      <p:grpSpPr>
        <a:xfrm>
          <a:off x="0" y="0"/>
          <a:ext cx="0" cy="0"/>
          <a:chOff x="0" y="0"/>
          <a:chExt cx="0" cy="0"/>
        </a:xfrm>
      </p:grpSpPr>
      <p:sp>
        <p:nvSpPr>
          <p:cNvPr id="2670" name="Google Shape;2670;g5bd6432ce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5bd6432ce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most excel functions expect more than one value. Therefore, we provide the function with a range of values to calculate the output.</a:t>
            </a:r>
            <a:endParaRPr/>
          </a:p>
          <a:p>
            <a:pPr indent="-298450" lvl="0" marL="457200" rtl="0" algn="l">
              <a:spcBef>
                <a:spcPts val="0"/>
              </a:spcBef>
              <a:spcAft>
                <a:spcPts val="0"/>
              </a:spcAft>
              <a:buSzPts val="1100"/>
              <a:buChar char="●"/>
            </a:pPr>
            <a:r>
              <a:rPr lang="en"/>
              <a:t>Explain that if an Excel workbook is large, it can be difficult to keep track of which values are being used as input to a function.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9" name="Shape 2679"/>
        <p:cNvGrpSpPr/>
        <p:nvPr/>
      </p:nvGrpSpPr>
      <p:grpSpPr>
        <a:xfrm>
          <a:off x="0" y="0"/>
          <a:ext cx="0" cy="0"/>
          <a:chOff x="0" y="0"/>
          <a:chExt cx="0" cy="0"/>
        </a:xfrm>
      </p:grpSpPr>
      <p:sp>
        <p:nvSpPr>
          <p:cNvPr id="2680" name="Google Shape;2680;g5bd6432ce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1" name="Google Shape;2681;g5bd6432ce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we can name a range of cells in Excel to help keep track of what values are being used.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1" name="Shape 2691"/>
        <p:cNvGrpSpPr/>
        <p:nvPr/>
      </p:nvGrpSpPr>
      <p:grpSpPr>
        <a:xfrm>
          <a:off x="0" y="0"/>
          <a:ext cx="0" cy="0"/>
          <a:chOff x="0" y="0"/>
          <a:chExt cx="0" cy="0"/>
        </a:xfrm>
      </p:grpSpPr>
      <p:sp>
        <p:nvSpPr>
          <p:cNvPr id="2692" name="Google Shape;2692;g5bd6432ce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5bd6432ce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7" name="Shape 2697"/>
        <p:cNvGrpSpPr/>
        <p:nvPr/>
      </p:nvGrpSpPr>
      <p:grpSpPr>
        <a:xfrm>
          <a:off x="0" y="0"/>
          <a:ext cx="0" cy="0"/>
          <a:chOff x="0" y="0"/>
          <a:chExt cx="0" cy="0"/>
        </a:xfrm>
      </p:grpSpPr>
      <p:sp>
        <p:nvSpPr>
          <p:cNvPr id="2698" name="Google Shape;2698;g5bd6432ce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9" name="Google Shape;2699;g5bd6432ce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4" name="Shape 2704"/>
        <p:cNvGrpSpPr/>
        <p:nvPr/>
      </p:nvGrpSpPr>
      <p:grpSpPr>
        <a:xfrm>
          <a:off x="0" y="0"/>
          <a:ext cx="0" cy="0"/>
          <a:chOff x="0" y="0"/>
          <a:chExt cx="0" cy="0"/>
        </a:xfrm>
      </p:grpSpPr>
      <p:sp>
        <p:nvSpPr>
          <p:cNvPr id="2705" name="Google Shape;2705;g5bd6432ce9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conditionals are used to control the flow of logic. </a:t>
            </a:r>
            <a:endParaRPr/>
          </a:p>
          <a:p>
            <a:pPr indent="-298450" lvl="0" marL="457200" rtl="0" algn="l">
              <a:spcBef>
                <a:spcPts val="0"/>
              </a:spcBef>
              <a:spcAft>
                <a:spcPts val="0"/>
              </a:spcAft>
              <a:buSzPts val="1100"/>
              <a:buChar char="●"/>
            </a:pPr>
            <a:r>
              <a:rPr lang="en"/>
              <a:t>Explain that the most common conditional used in programming is the </a:t>
            </a:r>
            <a:r>
              <a:rPr b="1" lang="en"/>
              <a:t>if statement</a:t>
            </a:r>
            <a:r>
              <a:rPr lang="en"/>
              <a:t>.</a:t>
            </a:r>
            <a:endParaRPr/>
          </a:p>
          <a:p>
            <a:pPr indent="-298450" lvl="0" marL="457200" rtl="0" algn="l">
              <a:spcBef>
                <a:spcPts val="0"/>
              </a:spcBef>
              <a:spcAft>
                <a:spcPts val="0"/>
              </a:spcAft>
              <a:buSzPts val="1100"/>
              <a:buChar char="●"/>
            </a:pPr>
            <a:r>
              <a:rPr lang="en"/>
              <a:t>In Microsoft Excel, we use if statements to selectively assign cell values.</a:t>
            </a:r>
            <a:endParaRPr/>
          </a:p>
        </p:txBody>
      </p:sp>
      <p:sp>
        <p:nvSpPr>
          <p:cNvPr id="2706" name="Google Shape;2706;g5bd6432ce9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2" name="Shape 2722"/>
        <p:cNvGrpSpPr/>
        <p:nvPr/>
      </p:nvGrpSpPr>
      <p:grpSpPr>
        <a:xfrm>
          <a:off x="0" y="0"/>
          <a:ext cx="0" cy="0"/>
          <a:chOff x="0" y="0"/>
          <a:chExt cx="0" cy="0"/>
        </a:xfrm>
      </p:grpSpPr>
      <p:sp>
        <p:nvSpPr>
          <p:cNvPr id="2723" name="Google Shape;2723;g5bd6432ce9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conditional statements can be found across all programming languages, and are fundamental to automating any code.  </a:t>
            </a:r>
            <a:endParaRPr/>
          </a:p>
        </p:txBody>
      </p:sp>
      <p:sp>
        <p:nvSpPr>
          <p:cNvPr id="2724" name="Google Shape;2724;g5bd6432ce9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0" name="Shape 2740"/>
        <p:cNvGrpSpPr/>
        <p:nvPr/>
      </p:nvGrpSpPr>
      <p:grpSpPr>
        <a:xfrm>
          <a:off x="0" y="0"/>
          <a:ext cx="0" cy="0"/>
          <a:chOff x="0" y="0"/>
          <a:chExt cx="0" cy="0"/>
        </a:xfrm>
      </p:grpSpPr>
      <p:sp>
        <p:nvSpPr>
          <p:cNvPr id="2741" name="Google Shape;2741;g5bd6432ce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5bd6432ce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that just like in real life, making a decision may require multiple conditions.</a:t>
            </a:r>
            <a:endParaRPr/>
          </a:p>
          <a:p>
            <a:pPr indent="-298450" lvl="1" marL="914400" rtl="0" algn="l">
              <a:spcBef>
                <a:spcPts val="0"/>
              </a:spcBef>
              <a:spcAft>
                <a:spcPts val="0"/>
              </a:spcAft>
              <a:buSzPts val="1100"/>
              <a:buChar char="○"/>
            </a:pPr>
            <a:r>
              <a:rPr lang="en"/>
              <a:t>For example, you may not want to go to the park unless it is light out </a:t>
            </a:r>
            <a:r>
              <a:rPr b="1" lang="en"/>
              <a:t>and</a:t>
            </a:r>
            <a:r>
              <a:rPr lang="en"/>
              <a:t> it is not raining.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0" name="Shape 2750"/>
        <p:cNvGrpSpPr/>
        <p:nvPr/>
      </p:nvGrpSpPr>
      <p:grpSpPr>
        <a:xfrm>
          <a:off x="0" y="0"/>
          <a:ext cx="0" cy="0"/>
          <a:chOff x="0" y="0"/>
          <a:chExt cx="0" cy="0"/>
        </a:xfrm>
      </p:grpSpPr>
      <p:sp>
        <p:nvSpPr>
          <p:cNvPr id="2751" name="Google Shape;2751;g5bd6432ce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5bd6432ce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in programming, including Excel, we can use </a:t>
            </a:r>
            <a:r>
              <a:rPr b="1" lang="en"/>
              <a:t>logical operators</a:t>
            </a:r>
            <a:r>
              <a:rPr lang="en"/>
              <a:t> such as </a:t>
            </a:r>
            <a:r>
              <a:rPr lang="en">
                <a:solidFill>
                  <a:srgbClr val="F1C232"/>
                </a:solidFill>
              </a:rPr>
              <a:t>AND</a:t>
            </a:r>
            <a:r>
              <a:rPr lang="en"/>
              <a:t>, </a:t>
            </a:r>
            <a:r>
              <a:rPr lang="en">
                <a:solidFill>
                  <a:srgbClr val="F1C232"/>
                </a:solidFill>
              </a:rPr>
              <a:t>NOT</a:t>
            </a:r>
            <a:r>
              <a:rPr lang="en"/>
              <a:t> and </a:t>
            </a:r>
            <a:r>
              <a:rPr lang="en">
                <a:solidFill>
                  <a:srgbClr val="F1C232"/>
                </a:solidFill>
              </a:rPr>
              <a:t>OR</a:t>
            </a:r>
            <a:r>
              <a:rPr lang="en"/>
              <a:t> to combine logical statements to produce a desired outcome.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1" name="Shape 2451"/>
        <p:cNvGrpSpPr/>
        <p:nvPr/>
      </p:nvGrpSpPr>
      <p:grpSpPr>
        <a:xfrm>
          <a:off x="0" y="0"/>
          <a:ext cx="0" cy="0"/>
          <a:chOff x="0" y="0"/>
          <a:chExt cx="0" cy="0"/>
        </a:xfrm>
      </p:grpSpPr>
      <p:sp>
        <p:nvSpPr>
          <p:cNvPr id="2452" name="Google Shape;2452;g560846d15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3" name="Google Shape;2453;g560846d15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before we start today's class, it is important that we look at our class repository and Panopto video feed.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Show the students their github class repository on the github site.</a:t>
            </a:r>
            <a:endParaRPr/>
          </a:p>
          <a:p>
            <a:pPr indent="0" lvl="0" marL="457200" rtl="0" algn="l">
              <a:spcBef>
                <a:spcPts val="0"/>
              </a:spcBef>
              <a:spcAft>
                <a:spcPts val="0"/>
              </a:spcAft>
              <a:buNone/>
            </a:pPr>
            <a:r>
              <a:t/>
            </a:r>
            <a:endParaRPr/>
          </a:p>
          <a:p>
            <a:pPr indent="-298450" lvl="1" marL="914400" rtl="0" algn="l">
              <a:spcBef>
                <a:spcPts val="0"/>
              </a:spcBef>
              <a:spcAft>
                <a:spcPts val="0"/>
              </a:spcAft>
              <a:buSzPts val="1100"/>
              <a:buChar char="○"/>
            </a:pPr>
            <a:r>
              <a:rPr lang="en"/>
              <a:t>Explain that this is where all of the classroom content and homework assignments will be posted.</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Show the students their Panopto video feed site</a:t>
            </a:r>
            <a:endParaRPr/>
          </a:p>
          <a:p>
            <a:pPr indent="0" lvl="0" marL="457200" rtl="0" algn="l">
              <a:spcBef>
                <a:spcPts val="0"/>
              </a:spcBef>
              <a:spcAft>
                <a:spcPts val="0"/>
              </a:spcAft>
              <a:buNone/>
            </a:pPr>
            <a:r>
              <a:t/>
            </a:r>
            <a:endParaRPr/>
          </a:p>
          <a:p>
            <a:pPr indent="-298450" lvl="1" marL="914400" rtl="0" algn="l">
              <a:spcBef>
                <a:spcPts val="0"/>
              </a:spcBef>
              <a:spcAft>
                <a:spcPts val="0"/>
              </a:spcAft>
              <a:buSzPts val="1100"/>
              <a:buChar char="○"/>
            </a:pPr>
            <a:r>
              <a:rPr lang="en"/>
              <a:t>Explain that this is where all of the classroom recordings will be automatically uploaded.</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0" name="Shape 2760"/>
        <p:cNvGrpSpPr/>
        <p:nvPr/>
      </p:nvGrpSpPr>
      <p:grpSpPr>
        <a:xfrm>
          <a:off x="0" y="0"/>
          <a:ext cx="0" cy="0"/>
          <a:chOff x="0" y="0"/>
          <a:chExt cx="0" cy="0"/>
        </a:xfrm>
      </p:grpSpPr>
      <p:sp>
        <p:nvSpPr>
          <p:cNvPr id="2761" name="Google Shape;2761;g5bd6432ce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5bd6432ce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in this example, the conditional will only be </a:t>
            </a:r>
            <a:r>
              <a:rPr lang="en">
                <a:solidFill>
                  <a:srgbClr val="F1C232"/>
                </a:solidFill>
              </a:rPr>
              <a:t>TRUE </a:t>
            </a:r>
            <a:r>
              <a:rPr lang="en"/>
              <a:t>if both D2&gt;5 </a:t>
            </a:r>
            <a:r>
              <a:rPr b="1" lang="en"/>
              <a:t>AND </a:t>
            </a:r>
            <a:r>
              <a:rPr lang="en"/>
              <a:t>D2&lt;10. If either conditional is considered </a:t>
            </a:r>
            <a:r>
              <a:rPr lang="en">
                <a:solidFill>
                  <a:srgbClr val="F1C232"/>
                </a:solidFill>
              </a:rPr>
              <a:t>FALSE</a:t>
            </a:r>
            <a:r>
              <a:rPr lang="en"/>
              <a:t>, the entire conditional is </a:t>
            </a:r>
            <a:r>
              <a:rPr lang="en">
                <a:solidFill>
                  <a:srgbClr val="F1C232"/>
                </a:solidFill>
              </a:rPr>
              <a:t>FALSE</a:t>
            </a:r>
            <a:r>
              <a:rPr lang="en"/>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6" name="Shape 2776"/>
        <p:cNvGrpSpPr/>
        <p:nvPr/>
      </p:nvGrpSpPr>
      <p:grpSpPr>
        <a:xfrm>
          <a:off x="0" y="0"/>
          <a:ext cx="0" cy="0"/>
          <a:chOff x="0" y="0"/>
          <a:chExt cx="0" cy="0"/>
        </a:xfrm>
      </p:grpSpPr>
      <p:sp>
        <p:nvSpPr>
          <p:cNvPr id="2777" name="Google Shape;2777;g5bd6432ce9_0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we can prevent nested conditionals from being convoluted or confusing by ensuring our workbooks and programming scripts are cleanly written and well documented. </a:t>
            </a:r>
            <a:endParaRPr/>
          </a:p>
        </p:txBody>
      </p:sp>
      <p:sp>
        <p:nvSpPr>
          <p:cNvPr id="2778" name="Google Shape;2778;g5bd6432ce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4" name="Shape 2794"/>
        <p:cNvGrpSpPr/>
        <p:nvPr/>
      </p:nvGrpSpPr>
      <p:grpSpPr>
        <a:xfrm>
          <a:off x="0" y="0"/>
          <a:ext cx="0" cy="0"/>
          <a:chOff x="0" y="0"/>
          <a:chExt cx="0" cy="0"/>
        </a:xfrm>
      </p:grpSpPr>
      <p:sp>
        <p:nvSpPr>
          <p:cNvPr id="2795" name="Google Shape;2795;g5bd6432ce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6" name="Google Shape;2796;g5bd6432ce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0" name="Shape 2800"/>
        <p:cNvGrpSpPr/>
        <p:nvPr/>
      </p:nvGrpSpPr>
      <p:grpSpPr>
        <a:xfrm>
          <a:off x="0" y="0"/>
          <a:ext cx="0" cy="0"/>
          <a:chOff x="0" y="0"/>
          <a:chExt cx="0" cy="0"/>
        </a:xfrm>
      </p:grpSpPr>
      <p:sp>
        <p:nvSpPr>
          <p:cNvPr id="2801" name="Google Shape;2801;g561c648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2" name="Google Shape;2802;g561c648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8" name="Shape 2808"/>
        <p:cNvGrpSpPr/>
        <p:nvPr/>
      </p:nvGrpSpPr>
      <p:grpSpPr>
        <a:xfrm>
          <a:off x="0" y="0"/>
          <a:ext cx="0" cy="0"/>
          <a:chOff x="0" y="0"/>
          <a:chExt cx="0" cy="0"/>
        </a:xfrm>
      </p:grpSpPr>
      <p:sp>
        <p:nvSpPr>
          <p:cNvPr id="2809" name="Google Shape;2809;g561c648ef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561c648ef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7" name="Shape 2817"/>
        <p:cNvGrpSpPr/>
        <p:nvPr/>
      </p:nvGrpSpPr>
      <p:grpSpPr>
        <a:xfrm>
          <a:off x="0" y="0"/>
          <a:ext cx="0" cy="0"/>
          <a:chOff x="0" y="0"/>
          <a:chExt cx="0" cy="0"/>
        </a:xfrm>
      </p:grpSpPr>
      <p:sp>
        <p:nvSpPr>
          <p:cNvPr id="2818" name="Google Shape;2818;g561c648ef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9" name="Google Shape;2819;g561c648ef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3" name="Shape 2823"/>
        <p:cNvGrpSpPr/>
        <p:nvPr/>
      </p:nvGrpSpPr>
      <p:grpSpPr>
        <a:xfrm>
          <a:off x="0" y="0"/>
          <a:ext cx="0" cy="0"/>
          <a:chOff x="0" y="0"/>
          <a:chExt cx="0" cy="0"/>
        </a:xfrm>
      </p:grpSpPr>
      <p:sp>
        <p:nvSpPr>
          <p:cNvPr id="2824" name="Google Shape;2824;g5bd6432ce9_0_2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5" name="Google Shape;2825;g5bd6432ce9_0_2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0" name="Shape 2830"/>
        <p:cNvGrpSpPr/>
        <p:nvPr/>
      </p:nvGrpSpPr>
      <p:grpSpPr>
        <a:xfrm>
          <a:off x="0" y="0"/>
          <a:ext cx="0" cy="0"/>
          <a:chOff x="0" y="0"/>
          <a:chExt cx="0" cy="0"/>
        </a:xfrm>
      </p:grpSpPr>
      <p:sp>
        <p:nvSpPr>
          <p:cNvPr id="2831" name="Google Shape;2831;g5bd6432ce9_0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2" name="Google Shape;2832;g5bd6432ce9_0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the students if anyone has heard the term "measures of central tendency" or would like to define the term.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0" name="Shape 2840"/>
        <p:cNvGrpSpPr/>
        <p:nvPr/>
      </p:nvGrpSpPr>
      <p:grpSpPr>
        <a:xfrm>
          <a:off x="0" y="0"/>
          <a:ext cx="0" cy="0"/>
          <a:chOff x="0" y="0"/>
          <a:chExt cx="0" cy="0"/>
        </a:xfrm>
      </p:grpSpPr>
      <p:sp>
        <p:nvSpPr>
          <p:cNvPr id="2841" name="Google Shape;2841;g5bd6432ce9_0_2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5bd6432ce9_0_2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that the </a:t>
            </a:r>
            <a:r>
              <a:rPr b="1" lang="en"/>
              <a:t>measures of central tendency </a:t>
            </a:r>
            <a:r>
              <a:rPr lang="en"/>
              <a:t>are values that describe a data set. More specifically, the </a:t>
            </a:r>
            <a:r>
              <a:rPr b="1" lang="en"/>
              <a:t>measures of central tendency</a:t>
            </a:r>
            <a:r>
              <a:rPr lang="en"/>
              <a:t> are values that describe the </a:t>
            </a:r>
            <a:r>
              <a:rPr i="1" lang="en"/>
              <a:t>center</a:t>
            </a:r>
            <a:r>
              <a:rPr lang="en"/>
              <a:t> of a data set.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0" name="Shape 2850"/>
        <p:cNvGrpSpPr/>
        <p:nvPr/>
      </p:nvGrpSpPr>
      <p:grpSpPr>
        <a:xfrm>
          <a:off x="0" y="0"/>
          <a:ext cx="0" cy="0"/>
          <a:chOff x="0" y="0"/>
          <a:chExt cx="0" cy="0"/>
        </a:xfrm>
      </p:grpSpPr>
      <p:sp>
        <p:nvSpPr>
          <p:cNvPr id="2851" name="Google Shape;2851;g5bd6432ce9_0_2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5bd6432ce9_0_2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that the most common measures of central tendency are the </a:t>
            </a:r>
            <a:r>
              <a:rPr b="1" lang="en"/>
              <a:t>mean</a:t>
            </a:r>
            <a:r>
              <a:rPr lang="en"/>
              <a:t>, </a:t>
            </a:r>
            <a:r>
              <a:rPr b="1" lang="en"/>
              <a:t>median</a:t>
            </a:r>
            <a:r>
              <a:rPr lang="en"/>
              <a:t> and </a:t>
            </a:r>
            <a:r>
              <a:rPr b="1" lang="en"/>
              <a:t>mode</a:t>
            </a:r>
            <a:r>
              <a:rPr lang="en"/>
              <a:t>.</a:t>
            </a:r>
            <a:endParaRPr/>
          </a:p>
          <a:p>
            <a:pPr indent="-298450" lvl="0" marL="457200" rtl="0" algn="l">
              <a:spcBef>
                <a:spcPts val="0"/>
              </a:spcBef>
              <a:spcAft>
                <a:spcPts val="0"/>
              </a:spcAft>
              <a:buSzPts val="1100"/>
              <a:buChar char="●"/>
            </a:pPr>
            <a:r>
              <a:rPr lang="en"/>
              <a:t>Explain that in addition to knowing how to define the measures of central tendency,  it is very important to know how to manually calculate the mean, median and mode. Many employers will ask you to manually calculate these values as part of their proficiency tests during the interview process.</a:t>
            </a:r>
            <a:endParaRPr/>
          </a:p>
          <a:p>
            <a:pPr indent="-298450" lvl="0" marL="457200" rtl="0" algn="l">
              <a:spcBef>
                <a:spcPts val="0"/>
              </a:spcBef>
              <a:spcAft>
                <a:spcPts val="0"/>
              </a:spcAft>
              <a:buSzPts val="1100"/>
              <a:buChar char="●"/>
            </a:pPr>
            <a:r>
              <a:rPr lang="en"/>
              <a:t>Review all 3 measures of central tendency and how to calculate each metric (seen above)</a:t>
            </a:r>
            <a:endParaRPr/>
          </a:p>
          <a:p>
            <a:pPr indent="-298450" lvl="0" marL="457200" rtl="0" algn="l">
              <a:spcBef>
                <a:spcPts val="0"/>
              </a:spcBef>
              <a:spcAft>
                <a:spcPts val="0"/>
              </a:spcAft>
              <a:buSzPts val="1100"/>
              <a:buChar char="●"/>
            </a:pPr>
            <a:r>
              <a:rPr lang="en"/>
              <a:t>Point out that if there are multiple elements in a data set that share the greatest frequency, we would consider the data set to be </a:t>
            </a:r>
            <a:r>
              <a:rPr b="1" lang="en"/>
              <a:t>multimodal</a:t>
            </a:r>
            <a:r>
              <a:rPr lang="en"/>
              <a:t> and would therefore have multiple </a:t>
            </a:r>
            <a:r>
              <a:rPr b="1" lang="en"/>
              <a:t>modes.</a:t>
            </a:r>
            <a:endParaRPr b="1"/>
          </a:p>
          <a:p>
            <a:pPr indent="0" lvl="0" marL="45720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4" name="Shape 2464"/>
        <p:cNvGrpSpPr/>
        <p:nvPr/>
      </p:nvGrpSpPr>
      <p:grpSpPr>
        <a:xfrm>
          <a:off x="0" y="0"/>
          <a:ext cx="0" cy="0"/>
          <a:chOff x="0" y="0"/>
          <a:chExt cx="0" cy="0"/>
        </a:xfrm>
      </p:grpSpPr>
      <p:sp>
        <p:nvSpPr>
          <p:cNvPr id="2465" name="Google Shape;2465;g560846d15a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560846d15a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4" name="Shape 2864"/>
        <p:cNvGrpSpPr/>
        <p:nvPr/>
      </p:nvGrpSpPr>
      <p:grpSpPr>
        <a:xfrm>
          <a:off x="0" y="0"/>
          <a:ext cx="0" cy="0"/>
          <a:chOff x="0" y="0"/>
          <a:chExt cx="0" cy="0"/>
        </a:xfrm>
      </p:grpSpPr>
      <p:sp>
        <p:nvSpPr>
          <p:cNvPr id="2865" name="Google Shape;2865;g5bd6432ce9_0_5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6" name="Google Shape;2866;g5bd6432ce9_0_5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0" name="Shape 2870"/>
        <p:cNvGrpSpPr/>
        <p:nvPr/>
      </p:nvGrpSpPr>
      <p:grpSpPr>
        <a:xfrm>
          <a:off x="0" y="0"/>
          <a:ext cx="0" cy="0"/>
          <a:chOff x="0" y="0"/>
          <a:chExt cx="0" cy="0"/>
        </a:xfrm>
      </p:grpSpPr>
      <p:sp>
        <p:nvSpPr>
          <p:cNvPr id="2871" name="Google Shape;2871;g561c648ef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561c648ef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out of order. Originally 43, moving to 38. - Tatiana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5" name="Shape 2875"/>
        <p:cNvGrpSpPr/>
        <p:nvPr/>
      </p:nvGrpSpPr>
      <p:grpSpPr>
        <a:xfrm>
          <a:off x="0" y="0"/>
          <a:ext cx="0" cy="0"/>
          <a:chOff x="0" y="0"/>
          <a:chExt cx="0" cy="0"/>
        </a:xfrm>
      </p:grpSpPr>
      <p:sp>
        <p:nvSpPr>
          <p:cNvPr id="2876" name="Google Shape;2876;g561c648ef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561c648ef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2" name="Shape 2882"/>
        <p:cNvGrpSpPr/>
        <p:nvPr/>
      </p:nvGrpSpPr>
      <p:grpSpPr>
        <a:xfrm>
          <a:off x="0" y="0"/>
          <a:ext cx="0" cy="0"/>
          <a:chOff x="0" y="0"/>
          <a:chExt cx="0" cy="0"/>
        </a:xfrm>
      </p:grpSpPr>
      <p:sp>
        <p:nvSpPr>
          <p:cNvPr id="2883" name="Google Shape;2883;g5bd6432ce9_0_5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5bd6432ce9_0_5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formatting in Excel can be split up into two distinct parts: Data Formatting and Style Formatting.</a:t>
            </a:r>
            <a:endParaRPr/>
          </a:p>
          <a:p>
            <a:pPr indent="-298450" lvl="0" marL="457200" rtl="0" algn="l">
              <a:spcBef>
                <a:spcPts val="0"/>
              </a:spcBef>
              <a:spcAft>
                <a:spcPts val="0"/>
              </a:spcAft>
              <a:buSzPts val="1100"/>
              <a:buChar char="●"/>
            </a:pPr>
            <a:r>
              <a:rPr lang="en"/>
              <a:t>Explain that data formatting changes the way a value is represented in a cell. Data formatting can help provide context for a range of values.</a:t>
            </a:r>
            <a:endParaRPr/>
          </a:p>
          <a:p>
            <a:pPr indent="-298450" lvl="1" marL="914400" rtl="0" algn="l">
              <a:spcBef>
                <a:spcPts val="0"/>
              </a:spcBef>
              <a:spcAft>
                <a:spcPts val="0"/>
              </a:spcAft>
              <a:buSzPts val="1100"/>
              <a:buChar char="○"/>
            </a:pPr>
            <a:r>
              <a:rPr lang="en"/>
              <a:t>For example, a value of 5 could be represented as $5 or 5 o'clock depending on the context.</a:t>
            </a:r>
            <a:endParaRPr/>
          </a:p>
          <a:p>
            <a:pPr indent="-298450" lvl="0" marL="457200" rtl="0" algn="l">
              <a:spcBef>
                <a:spcPts val="0"/>
              </a:spcBef>
              <a:spcAft>
                <a:spcPts val="0"/>
              </a:spcAft>
              <a:buSzPts val="1100"/>
              <a:buChar char="●"/>
            </a:pPr>
            <a:r>
              <a:rPr lang="en"/>
              <a:t>Explain that style formatting changes the way a cell is viewed.</a:t>
            </a:r>
            <a:endParaRPr/>
          </a:p>
          <a:p>
            <a:pPr indent="-298450" lvl="1" marL="914400" rtl="0" algn="l">
              <a:spcBef>
                <a:spcPts val="0"/>
              </a:spcBef>
              <a:spcAft>
                <a:spcPts val="0"/>
              </a:spcAft>
              <a:buSzPts val="1100"/>
              <a:buChar char="○"/>
            </a:pPr>
            <a:r>
              <a:rPr lang="en"/>
              <a:t>Style formatting is commonly used to highlight values of interest in a data set.</a:t>
            </a:r>
            <a:endParaRPr/>
          </a:p>
          <a:p>
            <a:pPr indent="0" lvl="0" marL="45720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4" name="Shape 2894"/>
        <p:cNvGrpSpPr/>
        <p:nvPr/>
      </p:nvGrpSpPr>
      <p:grpSpPr>
        <a:xfrm>
          <a:off x="0" y="0"/>
          <a:ext cx="0" cy="0"/>
          <a:chOff x="0" y="0"/>
          <a:chExt cx="0" cy="0"/>
        </a:xfrm>
      </p:grpSpPr>
      <p:sp>
        <p:nvSpPr>
          <p:cNvPr id="2895" name="Google Shape;2895;g5bd6432ce9_0_5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5bd6432ce9_0_5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0" name="Shape 2900"/>
        <p:cNvGrpSpPr/>
        <p:nvPr/>
      </p:nvGrpSpPr>
      <p:grpSpPr>
        <a:xfrm>
          <a:off x="0" y="0"/>
          <a:ext cx="0" cy="0"/>
          <a:chOff x="0" y="0"/>
          <a:chExt cx="0" cy="0"/>
        </a:xfrm>
      </p:grpSpPr>
      <p:sp>
        <p:nvSpPr>
          <p:cNvPr id="2901" name="Google Shape;2901;g5bd6432ce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5bd6432ce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7" name="Shape 2907"/>
        <p:cNvGrpSpPr/>
        <p:nvPr/>
      </p:nvGrpSpPr>
      <p:grpSpPr>
        <a:xfrm>
          <a:off x="0" y="0"/>
          <a:ext cx="0" cy="0"/>
          <a:chOff x="0" y="0"/>
          <a:chExt cx="0" cy="0"/>
        </a:xfrm>
      </p:grpSpPr>
      <p:sp>
        <p:nvSpPr>
          <p:cNvPr id="2908" name="Google Shape;2908;g561c648ef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9" name="Google Shape;2909;g561c648ef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another powerful tool in the Excel arsenal is </a:t>
            </a:r>
            <a:r>
              <a:rPr b="1" lang="en"/>
              <a:t>Pivot Tables</a:t>
            </a:r>
            <a:r>
              <a:rPr lang="en"/>
              <a:t>, which allows users to extract summary data from large, detailed, consistent, and data sets.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6" name="Shape 2916"/>
        <p:cNvGrpSpPr/>
        <p:nvPr/>
      </p:nvGrpSpPr>
      <p:grpSpPr>
        <a:xfrm>
          <a:off x="0" y="0"/>
          <a:ext cx="0" cy="0"/>
          <a:chOff x="0" y="0"/>
          <a:chExt cx="0" cy="0"/>
        </a:xfrm>
      </p:grpSpPr>
      <p:sp>
        <p:nvSpPr>
          <p:cNvPr id="2917" name="Google Shape;2917;g561c648ef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8" name="Google Shape;2918;g561c648ef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pivot tables summarize data using functions like </a:t>
            </a:r>
            <a:r>
              <a:rPr lang="en">
                <a:solidFill>
                  <a:srgbClr val="F1C232"/>
                </a:solidFill>
              </a:rPr>
              <a:t>SUM</a:t>
            </a:r>
            <a:r>
              <a:rPr lang="en"/>
              <a:t>, </a:t>
            </a:r>
            <a:r>
              <a:rPr lang="en">
                <a:solidFill>
                  <a:srgbClr val="F1C232"/>
                </a:solidFill>
              </a:rPr>
              <a:t>COUNT</a:t>
            </a:r>
            <a:r>
              <a:rPr lang="en"/>
              <a:t> and </a:t>
            </a:r>
            <a:r>
              <a:rPr lang="en">
                <a:solidFill>
                  <a:srgbClr val="F1C232"/>
                </a:solidFill>
              </a:rPr>
              <a:t>AVERAGE</a:t>
            </a:r>
            <a:r>
              <a:rPr lang="en"/>
              <a:t> on subsets of the data. These subsets can be as general or as specific as we like.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6" name="Shape 2926"/>
        <p:cNvGrpSpPr/>
        <p:nvPr/>
      </p:nvGrpSpPr>
      <p:grpSpPr>
        <a:xfrm>
          <a:off x="0" y="0"/>
          <a:ext cx="0" cy="0"/>
          <a:chOff x="0" y="0"/>
          <a:chExt cx="0" cy="0"/>
        </a:xfrm>
      </p:grpSpPr>
      <p:sp>
        <p:nvSpPr>
          <p:cNvPr id="2927" name="Google Shape;2927;g561c648ef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561c648ef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Caution students that pivot tables are not designed for deeper analysis, they are designed to provide at-a-glance summary metrics.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5" name="Shape 2935"/>
        <p:cNvGrpSpPr/>
        <p:nvPr/>
      </p:nvGrpSpPr>
      <p:grpSpPr>
        <a:xfrm>
          <a:off x="0" y="0"/>
          <a:ext cx="0" cy="0"/>
          <a:chOff x="0" y="0"/>
          <a:chExt cx="0" cy="0"/>
        </a:xfrm>
      </p:grpSpPr>
      <p:sp>
        <p:nvSpPr>
          <p:cNvPr id="2936" name="Google Shape;2936;g5bd6432ce9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5bd6432ce9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1" name="Shape 2471"/>
        <p:cNvGrpSpPr/>
        <p:nvPr/>
      </p:nvGrpSpPr>
      <p:grpSpPr>
        <a:xfrm>
          <a:off x="0" y="0"/>
          <a:ext cx="0" cy="0"/>
          <a:chOff x="0" y="0"/>
          <a:chExt cx="0" cy="0"/>
        </a:xfrm>
      </p:grpSpPr>
      <p:sp>
        <p:nvSpPr>
          <p:cNvPr id="2472" name="Google Shape;2472;g560846d15a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560846d15a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Ask a student to explain the two aspects of data analytics.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1" name="Shape 2941"/>
        <p:cNvGrpSpPr/>
        <p:nvPr/>
      </p:nvGrpSpPr>
      <p:grpSpPr>
        <a:xfrm>
          <a:off x="0" y="0"/>
          <a:ext cx="0" cy="0"/>
          <a:chOff x="0" y="0"/>
          <a:chExt cx="0" cy="0"/>
        </a:xfrm>
      </p:grpSpPr>
      <p:sp>
        <p:nvSpPr>
          <p:cNvPr id="2942" name="Google Shape;2942;g561c648ef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3" name="Google Shape;2943;g561c648ef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9" name="Shape 2949"/>
        <p:cNvGrpSpPr/>
        <p:nvPr/>
      </p:nvGrpSpPr>
      <p:grpSpPr>
        <a:xfrm>
          <a:off x="0" y="0"/>
          <a:ext cx="0" cy="0"/>
          <a:chOff x="0" y="0"/>
          <a:chExt cx="0" cy="0"/>
        </a:xfrm>
      </p:grpSpPr>
      <p:sp>
        <p:nvSpPr>
          <p:cNvPr id="2950" name="Google Shape;2950;g561c648ef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561c648ef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9" name="Shape 2959"/>
        <p:cNvGrpSpPr/>
        <p:nvPr/>
      </p:nvGrpSpPr>
      <p:grpSpPr>
        <a:xfrm>
          <a:off x="0" y="0"/>
          <a:ext cx="0" cy="0"/>
          <a:chOff x="0" y="0"/>
          <a:chExt cx="0" cy="0"/>
        </a:xfrm>
      </p:grpSpPr>
      <p:sp>
        <p:nvSpPr>
          <p:cNvPr id="2960" name="Google Shape;2960;g561c648ef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561c648ef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5" name="Shape 2965"/>
        <p:cNvGrpSpPr/>
        <p:nvPr/>
      </p:nvGrpSpPr>
      <p:grpSpPr>
        <a:xfrm>
          <a:off x="0" y="0"/>
          <a:ext cx="0" cy="0"/>
          <a:chOff x="0" y="0"/>
          <a:chExt cx="0" cy="0"/>
        </a:xfrm>
      </p:grpSpPr>
      <p:sp>
        <p:nvSpPr>
          <p:cNvPr id="2966" name="Google Shape;2966;g560846d15a_1_4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g560846d15a_1_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2" name="Shape 2972"/>
        <p:cNvGrpSpPr/>
        <p:nvPr/>
      </p:nvGrpSpPr>
      <p:grpSpPr>
        <a:xfrm>
          <a:off x="0" y="0"/>
          <a:ext cx="0" cy="0"/>
          <a:chOff x="0" y="0"/>
          <a:chExt cx="0" cy="0"/>
        </a:xfrm>
      </p:grpSpPr>
      <p:sp>
        <p:nvSpPr>
          <p:cNvPr id="2973" name="Google Shape;2973;g561c648ef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4" name="Google Shape;2974;g561c648ef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we have already looked at how to summarize </a:t>
            </a:r>
            <a:r>
              <a:rPr lang="en"/>
              <a:t>large</a:t>
            </a:r>
            <a:r>
              <a:rPr lang="en"/>
              <a:t> data sets, but what if we needed to retrieve specific values from a data set?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Explain that when working with large workbooks which contain multiple tables, it sometimes becomes very challenging to find specific values.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4" name="Shape 2984"/>
        <p:cNvGrpSpPr/>
        <p:nvPr/>
      </p:nvGrpSpPr>
      <p:grpSpPr>
        <a:xfrm>
          <a:off x="0" y="0"/>
          <a:ext cx="0" cy="0"/>
          <a:chOff x="0" y="0"/>
          <a:chExt cx="0" cy="0"/>
        </a:xfrm>
      </p:grpSpPr>
      <p:sp>
        <p:nvSpPr>
          <p:cNvPr id="2985" name="Google Shape;2985;g561c648ef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6" name="Google Shape;2986;g561c648ef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lookup functions in Excel are designed to search through ranges and create references automatically.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0" name="Shape 3000"/>
        <p:cNvGrpSpPr/>
        <p:nvPr/>
      </p:nvGrpSpPr>
      <p:grpSpPr>
        <a:xfrm>
          <a:off x="0" y="0"/>
          <a:ext cx="0" cy="0"/>
          <a:chOff x="0" y="0"/>
          <a:chExt cx="0" cy="0"/>
        </a:xfrm>
      </p:grpSpPr>
      <p:sp>
        <p:nvSpPr>
          <p:cNvPr id="3001" name="Google Shape;3001;g561c648ef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2" name="Google Shape;3002;g561c648ef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that there are two lookup functions: </a:t>
            </a:r>
            <a:r>
              <a:rPr b="1" lang="en"/>
              <a:t>vlookup</a:t>
            </a:r>
            <a:r>
              <a:rPr lang="en"/>
              <a:t> and </a:t>
            </a:r>
            <a:r>
              <a:rPr b="1" lang="en"/>
              <a:t>hlookup</a:t>
            </a:r>
            <a:r>
              <a:rPr lang="en"/>
              <a:t>.</a:t>
            </a:r>
            <a:endParaRPr/>
          </a:p>
          <a:p>
            <a:pPr indent="0" lvl="0" marL="45720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2" name="Shape 3012"/>
        <p:cNvGrpSpPr/>
        <p:nvPr/>
      </p:nvGrpSpPr>
      <p:grpSpPr>
        <a:xfrm>
          <a:off x="0" y="0"/>
          <a:ext cx="0" cy="0"/>
          <a:chOff x="0" y="0"/>
          <a:chExt cx="0" cy="0"/>
        </a:xfrm>
      </p:grpSpPr>
      <p:sp>
        <p:nvSpPr>
          <p:cNvPr id="3013" name="Google Shape;3013;g561c648ef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4" name="Google Shape;3014;g561c648ef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a:t>
            </a:r>
            <a:r>
              <a:rPr b="1" lang="en"/>
              <a:t>vlookup</a:t>
            </a:r>
            <a:r>
              <a:rPr lang="en"/>
              <a:t> is used to find values in adjacent columns, while </a:t>
            </a:r>
            <a:r>
              <a:rPr b="1" lang="en"/>
              <a:t>hlookup</a:t>
            </a:r>
            <a:r>
              <a:rPr lang="en"/>
              <a:t> is used to find values in adjacent rows.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Explain that lookup formulas work by:</a:t>
            </a:r>
            <a:endParaRPr/>
          </a:p>
          <a:p>
            <a:pPr indent="0" lvl="0" marL="457200" rtl="0" algn="l">
              <a:spcBef>
                <a:spcPts val="0"/>
              </a:spcBef>
              <a:spcAft>
                <a:spcPts val="0"/>
              </a:spcAft>
              <a:buNone/>
            </a:pPr>
            <a:r>
              <a:t/>
            </a:r>
            <a:endParaRPr/>
          </a:p>
          <a:p>
            <a:pPr indent="-298450" lvl="1" marL="914400" rtl="0" algn="l">
              <a:spcBef>
                <a:spcPts val="0"/>
              </a:spcBef>
              <a:spcAft>
                <a:spcPts val="0"/>
              </a:spcAft>
              <a:buSzPts val="1100"/>
              <a:buChar char="○"/>
            </a:pPr>
            <a:r>
              <a:rPr lang="en"/>
              <a:t>Selecting a range of data to browse through (generally a table)</a:t>
            </a:r>
            <a:endParaRPr/>
          </a:p>
          <a:p>
            <a:pPr indent="0" lvl="0" marL="914400" rtl="0" algn="l">
              <a:spcBef>
                <a:spcPts val="0"/>
              </a:spcBef>
              <a:spcAft>
                <a:spcPts val="0"/>
              </a:spcAft>
              <a:buNone/>
            </a:pPr>
            <a:r>
              <a:t/>
            </a:r>
            <a:endParaRPr/>
          </a:p>
          <a:p>
            <a:pPr indent="-298450" lvl="1" marL="914400" rtl="0" algn="l">
              <a:spcBef>
                <a:spcPts val="0"/>
              </a:spcBef>
              <a:spcAft>
                <a:spcPts val="0"/>
              </a:spcAft>
              <a:buSzPts val="1100"/>
              <a:buChar char="○"/>
            </a:pPr>
            <a:r>
              <a:rPr lang="en"/>
              <a:t>Selecting a value from within that range</a:t>
            </a:r>
            <a:endParaRPr/>
          </a:p>
          <a:p>
            <a:pPr indent="0" lvl="0" marL="914400" rtl="0" algn="l">
              <a:spcBef>
                <a:spcPts val="0"/>
              </a:spcBef>
              <a:spcAft>
                <a:spcPts val="0"/>
              </a:spcAft>
              <a:buNone/>
            </a:pPr>
            <a:r>
              <a:t/>
            </a:r>
            <a:endParaRPr/>
          </a:p>
          <a:p>
            <a:pPr indent="-298450" lvl="1" marL="914400" rtl="0" algn="l">
              <a:spcBef>
                <a:spcPts val="0"/>
              </a:spcBef>
              <a:spcAft>
                <a:spcPts val="0"/>
              </a:spcAft>
              <a:buSzPts val="1100"/>
              <a:buChar char="○"/>
            </a:pPr>
            <a:r>
              <a:rPr lang="en"/>
              <a:t>Selecting what corresponding information is desired</a:t>
            </a:r>
            <a:endParaRPr/>
          </a:p>
          <a:p>
            <a:pPr indent="0" lvl="0" marL="914400" rtl="0" algn="l">
              <a:spcBef>
                <a:spcPts val="0"/>
              </a:spcBef>
              <a:spcAft>
                <a:spcPts val="0"/>
              </a:spcAft>
              <a:buNone/>
            </a:pPr>
            <a:r>
              <a:t/>
            </a:r>
            <a:endParaRPr/>
          </a:p>
          <a:p>
            <a:pPr indent="-298450" lvl="1" marL="914400" rtl="0" algn="l">
              <a:spcBef>
                <a:spcPts val="0"/>
              </a:spcBef>
              <a:spcAft>
                <a:spcPts val="0"/>
              </a:spcAft>
              <a:buSzPts val="1100"/>
              <a:buChar char="○"/>
            </a:pPr>
            <a:r>
              <a:rPr lang="en"/>
              <a:t>Grabbing the result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8" name="Shape 3028"/>
        <p:cNvGrpSpPr/>
        <p:nvPr/>
      </p:nvGrpSpPr>
      <p:grpSpPr>
        <a:xfrm>
          <a:off x="0" y="0"/>
          <a:ext cx="0" cy="0"/>
          <a:chOff x="0" y="0"/>
          <a:chExt cx="0" cy="0"/>
        </a:xfrm>
      </p:grpSpPr>
      <p:sp>
        <p:nvSpPr>
          <p:cNvPr id="3029" name="Google Shape;3029;g5bd6432ce9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5bd6432ce9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4" name="Shape 3034"/>
        <p:cNvGrpSpPr/>
        <p:nvPr/>
      </p:nvGrpSpPr>
      <p:grpSpPr>
        <a:xfrm>
          <a:off x="0" y="0"/>
          <a:ext cx="0" cy="0"/>
          <a:chOff x="0" y="0"/>
          <a:chExt cx="0" cy="0"/>
        </a:xfrm>
      </p:grpSpPr>
      <p:sp>
        <p:nvSpPr>
          <p:cNvPr id="3035" name="Google Shape;3035;g561c648ef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6" name="Google Shape;3036;g561c648ef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1" name="Shape 2481"/>
        <p:cNvGrpSpPr/>
        <p:nvPr/>
      </p:nvGrpSpPr>
      <p:grpSpPr>
        <a:xfrm>
          <a:off x="0" y="0"/>
          <a:ext cx="0" cy="0"/>
          <a:chOff x="0" y="0"/>
          <a:chExt cx="0" cy="0"/>
        </a:xfrm>
      </p:grpSpPr>
      <p:sp>
        <p:nvSpPr>
          <p:cNvPr id="2482" name="Google Shape;2482;g560846d15a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560846d15a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at its core, data analytics is about storytelling and truth-telling.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2" name="Shape 3042"/>
        <p:cNvGrpSpPr/>
        <p:nvPr/>
      </p:nvGrpSpPr>
      <p:grpSpPr>
        <a:xfrm>
          <a:off x="0" y="0"/>
          <a:ext cx="0" cy="0"/>
          <a:chOff x="0" y="0"/>
          <a:chExt cx="0" cy="0"/>
        </a:xfrm>
      </p:grpSpPr>
      <p:sp>
        <p:nvSpPr>
          <p:cNvPr id="3043" name="Google Shape;3043;g561c648ef4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561c648ef4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2" name="Shape 3052"/>
        <p:cNvGrpSpPr/>
        <p:nvPr/>
      </p:nvGrpSpPr>
      <p:grpSpPr>
        <a:xfrm>
          <a:off x="0" y="0"/>
          <a:ext cx="0" cy="0"/>
          <a:chOff x="0" y="0"/>
          <a:chExt cx="0" cy="0"/>
        </a:xfrm>
      </p:grpSpPr>
      <p:sp>
        <p:nvSpPr>
          <p:cNvPr id="3053" name="Google Shape;3053;g561c648ef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4" name="Google Shape;3054;g561c648ef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8" name="Shape 3058"/>
        <p:cNvGrpSpPr/>
        <p:nvPr/>
      </p:nvGrpSpPr>
      <p:grpSpPr>
        <a:xfrm>
          <a:off x="0" y="0"/>
          <a:ext cx="0" cy="0"/>
          <a:chOff x="0" y="0"/>
          <a:chExt cx="0" cy="0"/>
        </a:xfrm>
      </p:grpSpPr>
      <p:sp>
        <p:nvSpPr>
          <p:cNvPr id="3059" name="Google Shape;3059;g561c648ef4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0" name="Google Shape;3060;g561c648ef4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5" name="Shape 3065"/>
        <p:cNvGrpSpPr/>
        <p:nvPr/>
      </p:nvGrpSpPr>
      <p:grpSpPr>
        <a:xfrm>
          <a:off x="0" y="0"/>
          <a:ext cx="0" cy="0"/>
          <a:chOff x="0" y="0"/>
          <a:chExt cx="0" cy="0"/>
        </a:xfrm>
      </p:grpSpPr>
      <p:sp>
        <p:nvSpPr>
          <p:cNvPr id="3066" name="Google Shape;3066;g5e12f5f6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7" name="Google Shape;3067;g5e12f5f6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2" name="Shape 3072"/>
        <p:cNvGrpSpPr/>
        <p:nvPr/>
      </p:nvGrpSpPr>
      <p:grpSpPr>
        <a:xfrm>
          <a:off x="0" y="0"/>
          <a:ext cx="0" cy="0"/>
          <a:chOff x="0" y="0"/>
          <a:chExt cx="0" cy="0"/>
        </a:xfrm>
      </p:grpSpPr>
      <p:sp>
        <p:nvSpPr>
          <p:cNvPr id="3073" name="Google Shape;3073;g5e12f5f60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4" name="Google Shape;3074;g5e12f5f60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1" name="Shape 2491"/>
        <p:cNvGrpSpPr/>
        <p:nvPr/>
      </p:nvGrpSpPr>
      <p:grpSpPr>
        <a:xfrm>
          <a:off x="0" y="0"/>
          <a:ext cx="0" cy="0"/>
          <a:chOff x="0" y="0"/>
          <a:chExt cx="0" cy="0"/>
        </a:xfrm>
      </p:grpSpPr>
      <p:sp>
        <p:nvSpPr>
          <p:cNvPr id="2492" name="Google Shape;2492;g560846d15a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560846d15a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Ask another student to list the steps in the analytics paradigm.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1" name="Shape 2501"/>
        <p:cNvGrpSpPr/>
        <p:nvPr/>
      </p:nvGrpSpPr>
      <p:grpSpPr>
        <a:xfrm>
          <a:off x="0" y="0"/>
          <a:ext cx="0" cy="0"/>
          <a:chOff x="0" y="0"/>
          <a:chExt cx="0" cy="0"/>
        </a:xfrm>
      </p:grpSpPr>
      <p:sp>
        <p:nvSpPr>
          <p:cNvPr id="2502" name="Google Shape;2502;g560846d15a_1_1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the steps to the analytics paradigm.</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Remind the students that the analytics paradigm is applicable to aspects of data analytics, to varying degrees.</a:t>
            </a:r>
            <a:endParaRPr/>
          </a:p>
        </p:txBody>
      </p:sp>
      <p:sp>
        <p:nvSpPr>
          <p:cNvPr id="2503" name="Google Shape;2503;g560846d15a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7" name="Shape 2537"/>
        <p:cNvGrpSpPr/>
        <p:nvPr/>
      </p:nvGrpSpPr>
      <p:grpSpPr>
        <a:xfrm>
          <a:off x="0" y="0"/>
          <a:ext cx="0" cy="0"/>
          <a:chOff x="0" y="0"/>
          <a:chExt cx="0" cy="0"/>
        </a:xfrm>
      </p:grpSpPr>
      <p:sp>
        <p:nvSpPr>
          <p:cNvPr id="2538" name="Google Shape;2538;g560846d15a_1_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g560846d15a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 Id="rId3" Type="http://schemas.openxmlformats.org/officeDocument/2006/relationships/image" Target="../media/image168.png"/><Relationship Id="rId4" Type="http://schemas.openxmlformats.org/officeDocument/2006/relationships/image" Target="../media/image164.png"/><Relationship Id="rId5" Type="http://schemas.openxmlformats.org/officeDocument/2006/relationships/image" Target="../media/image257.png"/><Relationship Id="rId6" Type="http://schemas.openxmlformats.org/officeDocument/2006/relationships/image" Target="../media/image167.png"/><Relationship Id="rId7" Type="http://schemas.openxmlformats.org/officeDocument/2006/relationships/image" Target="../media/image17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5.png"/><Relationship Id="rId3" Type="http://schemas.openxmlformats.org/officeDocument/2006/relationships/image" Target="../media/image171.png"/><Relationship Id="rId4" Type="http://schemas.openxmlformats.org/officeDocument/2006/relationships/image" Target="../media/image169.png"/><Relationship Id="rId5" Type="http://schemas.openxmlformats.org/officeDocument/2006/relationships/image" Target="../media/image172.png"/><Relationship Id="rId6" Type="http://schemas.openxmlformats.org/officeDocument/2006/relationships/image" Target="../media/image184.png"/><Relationship Id="rId7" Type="http://schemas.openxmlformats.org/officeDocument/2006/relationships/image" Target="../media/image17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 Id="rId3" Type="http://schemas.openxmlformats.org/officeDocument/2006/relationships/image" Target="../media/image174.png"/><Relationship Id="rId4" Type="http://schemas.openxmlformats.org/officeDocument/2006/relationships/image" Target="../media/image173.png"/><Relationship Id="rId5" Type="http://schemas.openxmlformats.org/officeDocument/2006/relationships/image" Target="../media/image18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3.png"/><Relationship Id="rId3" Type="http://schemas.openxmlformats.org/officeDocument/2006/relationships/image" Target="../media/image180.png"/><Relationship Id="rId4" Type="http://schemas.openxmlformats.org/officeDocument/2006/relationships/image" Target="../media/image176.png"/><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image" Target="../media/image201.png"/><Relationship Id="rId8" Type="http://schemas.openxmlformats.org/officeDocument/2006/relationships/image" Target="../media/image18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6.png"/><Relationship Id="rId3" Type="http://schemas.openxmlformats.org/officeDocument/2006/relationships/image" Target="../media/image185.png"/><Relationship Id="rId4" Type="http://schemas.openxmlformats.org/officeDocument/2006/relationships/image" Target="../media/image190.png"/><Relationship Id="rId5" Type="http://schemas.openxmlformats.org/officeDocument/2006/relationships/image" Target="../media/image196.png"/><Relationship Id="rId6" Type="http://schemas.openxmlformats.org/officeDocument/2006/relationships/image" Target="../media/image187.png"/><Relationship Id="rId7" Type="http://schemas.openxmlformats.org/officeDocument/2006/relationships/image" Target="../media/image195.png"/><Relationship Id="rId8" Type="http://schemas.openxmlformats.org/officeDocument/2006/relationships/image" Target="../media/image18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 Id="rId3" Type="http://schemas.openxmlformats.org/officeDocument/2006/relationships/image" Target="../media/image188.png"/><Relationship Id="rId4" Type="http://schemas.openxmlformats.org/officeDocument/2006/relationships/image" Target="../media/image192.png"/><Relationship Id="rId5" Type="http://schemas.openxmlformats.org/officeDocument/2006/relationships/image" Target="../media/image191.png"/><Relationship Id="rId6" Type="http://schemas.openxmlformats.org/officeDocument/2006/relationships/image" Target="../media/image19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4.png"/><Relationship Id="rId3" Type="http://schemas.openxmlformats.org/officeDocument/2006/relationships/image" Target="../media/image193.png"/><Relationship Id="rId4" Type="http://schemas.openxmlformats.org/officeDocument/2006/relationships/image" Target="../media/image198.png"/><Relationship Id="rId9" Type="http://schemas.openxmlformats.org/officeDocument/2006/relationships/image" Target="../media/image205.png"/><Relationship Id="rId5" Type="http://schemas.openxmlformats.org/officeDocument/2006/relationships/image" Target="../media/image202.png"/><Relationship Id="rId6" Type="http://schemas.openxmlformats.org/officeDocument/2006/relationships/image" Target="../media/image199.png"/><Relationship Id="rId7" Type="http://schemas.openxmlformats.org/officeDocument/2006/relationships/image" Target="../media/image200.png"/><Relationship Id="rId8" Type="http://schemas.openxmlformats.org/officeDocument/2006/relationships/image" Target="../media/image20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4.png"/><Relationship Id="rId3" Type="http://schemas.openxmlformats.org/officeDocument/2006/relationships/image" Target="../media/image206.png"/><Relationship Id="rId4" Type="http://schemas.openxmlformats.org/officeDocument/2006/relationships/image" Target="../media/image209.png"/><Relationship Id="rId9" Type="http://schemas.openxmlformats.org/officeDocument/2006/relationships/image" Target="../media/image210.png"/><Relationship Id="rId5" Type="http://schemas.openxmlformats.org/officeDocument/2006/relationships/image" Target="../media/image208.png"/><Relationship Id="rId6" Type="http://schemas.openxmlformats.org/officeDocument/2006/relationships/image" Target="../media/image212.png"/><Relationship Id="rId7" Type="http://schemas.openxmlformats.org/officeDocument/2006/relationships/image" Target="../media/image211.png"/><Relationship Id="rId8" Type="http://schemas.openxmlformats.org/officeDocument/2006/relationships/image" Target="../media/image20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4.png"/><Relationship Id="rId3" Type="http://schemas.openxmlformats.org/officeDocument/2006/relationships/image" Target="../media/image22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6.png"/><Relationship Id="rId3" Type="http://schemas.openxmlformats.org/officeDocument/2006/relationships/image" Target="../media/image23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3.png"/><Relationship Id="rId3" Type="http://schemas.openxmlformats.org/officeDocument/2006/relationships/image" Target="../media/image214.png"/><Relationship Id="rId4" Type="http://schemas.openxmlformats.org/officeDocument/2006/relationships/image" Target="../media/image217.png"/><Relationship Id="rId5" Type="http://schemas.openxmlformats.org/officeDocument/2006/relationships/image" Target="../media/image21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8.png"/><Relationship Id="rId3" Type="http://schemas.openxmlformats.org/officeDocument/2006/relationships/image" Target="../media/image215.png"/><Relationship Id="rId4" Type="http://schemas.openxmlformats.org/officeDocument/2006/relationships/image" Target="../media/image258.png"/><Relationship Id="rId5" Type="http://schemas.openxmlformats.org/officeDocument/2006/relationships/image" Target="../media/image219.png"/><Relationship Id="rId6" Type="http://schemas.openxmlformats.org/officeDocument/2006/relationships/image" Target="../media/image220.png"/><Relationship Id="rId7" Type="http://schemas.openxmlformats.org/officeDocument/2006/relationships/image" Target="../media/image221.png"/><Relationship Id="rId8" Type="http://schemas.openxmlformats.org/officeDocument/2006/relationships/image" Target="../media/image22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8.png"/><Relationship Id="rId3" Type="http://schemas.openxmlformats.org/officeDocument/2006/relationships/image" Target="../media/image215.png"/><Relationship Id="rId4" Type="http://schemas.openxmlformats.org/officeDocument/2006/relationships/image" Target="../media/image258.png"/><Relationship Id="rId5" Type="http://schemas.openxmlformats.org/officeDocument/2006/relationships/image" Target="../media/image219.png"/><Relationship Id="rId6" Type="http://schemas.openxmlformats.org/officeDocument/2006/relationships/image" Target="../media/image220.png"/><Relationship Id="rId7" Type="http://schemas.openxmlformats.org/officeDocument/2006/relationships/image" Target="../media/image221.png"/><Relationship Id="rId8" Type="http://schemas.openxmlformats.org/officeDocument/2006/relationships/image" Target="../media/image22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 Id="rId3" Type="http://schemas.openxmlformats.org/officeDocument/2006/relationships/image" Target="../media/image225.png"/><Relationship Id="rId4" Type="http://schemas.openxmlformats.org/officeDocument/2006/relationships/image" Target="../media/image228.png"/><Relationship Id="rId5" Type="http://schemas.openxmlformats.org/officeDocument/2006/relationships/image" Target="../media/image22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 Id="rId3" Type="http://schemas.openxmlformats.org/officeDocument/2006/relationships/image" Target="../media/image225.png"/><Relationship Id="rId4" Type="http://schemas.openxmlformats.org/officeDocument/2006/relationships/image" Target="../media/image23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 Id="rId3" Type="http://schemas.openxmlformats.org/officeDocument/2006/relationships/image" Target="../media/image225.png"/><Relationship Id="rId4" Type="http://schemas.openxmlformats.org/officeDocument/2006/relationships/image" Target="../media/image229.png"/><Relationship Id="rId5" Type="http://schemas.openxmlformats.org/officeDocument/2006/relationships/image" Target="../media/image237.png"/><Relationship Id="rId6" Type="http://schemas.openxmlformats.org/officeDocument/2006/relationships/image" Target="../media/image249.png"/><Relationship Id="rId7" Type="http://schemas.openxmlformats.org/officeDocument/2006/relationships/image" Target="../media/image227.png"/><Relationship Id="rId8" Type="http://schemas.openxmlformats.org/officeDocument/2006/relationships/image" Target="../media/image2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 Id="rId3" Type="http://schemas.openxmlformats.org/officeDocument/2006/relationships/image" Target="../media/image225.png"/><Relationship Id="rId4" Type="http://schemas.openxmlformats.org/officeDocument/2006/relationships/image" Target="../media/image229.png"/><Relationship Id="rId5" Type="http://schemas.openxmlformats.org/officeDocument/2006/relationships/image" Target="../media/image237.png"/><Relationship Id="rId6" Type="http://schemas.openxmlformats.org/officeDocument/2006/relationships/image" Target="../media/image23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1.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45.png"/><Relationship Id="rId6" Type="http://schemas.openxmlformats.org/officeDocument/2006/relationships/image" Target="../media/image3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70.png"/><Relationship Id="rId6" Type="http://schemas.openxmlformats.org/officeDocument/2006/relationships/image" Target="../media/image64.png"/><Relationship Id="rId7" Type="http://schemas.openxmlformats.org/officeDocument/2006/relationships/image" Target="../media/image6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1.png"/><Relationship Id="rId4" Type="http://schemas.openxmlformats.org/officeDocument/2006/relationships/image" Target="../media/image65.png"/><Relationship Id="rId5"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68.png"/><Relationship Id="rId6" Type="http://schemas.openxmlformats.org/officeDocument/2006/relationships/image" Target="../media/image72.png"/><Relationship Id="rId7" Type="http://schemas.openxmlformats.org/officeDocument/2006/relationships/image" Target="../media/image75.png"/><Relationship Id="rId8" Type="http://schemas.openxmlformats.org/officeDocument/2006/relationships/image" Target="../media/image7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77.png"/><Relationship Id="rId4" Type="http://schemas.openxmlformats.org/officeDocument/2006/relationships/image" Target="../media/image74.png"/><Relationship Id="rId5" Type="http://schemas.openxmlformats.org/officeDocument/2006/relationships/image" Target="../media/image76.png"/><Relationship Id="rId6" Type="http://schemas.openxmlformats.org/officeDocument/2006/relationships/image" Target="../media/image78.png"/><Relationship Id="rId7" Type="http://schemas.openxmlformats.org/officeDocument/2006/relationships/image" Target="../media/image80.png"/><Relationship Id="rId8" Type="http://schemas.openxmlformats.org/officeDocument/2006/relationships/image" Target="../media/image8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5.png"/><Relationship Id="rId4" Type="http://schemas.openxmlformats.org/officeDocument/2006/relationships/image" Target="../media/image82.png"/><Relationship Id="rId5" Type="http://schemas.openxmlformats.org/officeDocument/2006/relationships/image" Target="../media/image81.png"/><Relationship Id="rId6" Type="http://schemas.openxmlformats.org/officeDocument/2006/relationships/image" Target="../media/image8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90.png"/><Relationship Id="rId4" Type="http://schemas.openxmlformats.org/officeDocument/2006/relationships/image" Target="../media/image88.png"/><Relationship Id="rId9" Type="http://schemas.openxmlformats.org/officeDocument/2006/relationships/image" Target="../media/image91.png"/><Relationship Id="rId5" Type="http://schemas.openxmlformats.org/officeDocument/2006/relationships/image" Target="../media/image96.png"/><Relationship Id="rId6" Type="http://schemas.openxmlformats.org/officeDocument/2006/relationships/image" Target="../media/image92.png"/><Relationship Id="rId7" Type="http://schemas.openxmlformats.org/officeDocument/2006/relationships/image" Target="../media/image84.png"/><Relationship Id="rId8" Type="http://schemas.openxmlformats.org/officeDocument/2006/relationships/image" Target="../media/image10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 Id="rId5" Type="http://schemas.openxmlformats.org/officeDocument/2006/relationships/image" Target="../media/image95.png"/><Relationship Id="rId6" Type="http://schemas.openxmlformats.org/officeDocument/2006/relationships/image" Target="../media/image99.png"/><Relationship Id="rId7" Type="http://schemas.openxmlformats.org/officeDocument/2006/relationships/image" Target="../media/image137.png"/><Relationship Id="rId8" Type="http://schemas.openxmlformats.org/officeDocument/2006/relationships/image" Target="../media/image9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0.png"/><Relationship Id="rId3" Type="http://schemas.openxmlformats.org/officeDocument/2006/relationships/image" Target="../media/image10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10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4.png"/><Relationship Id="rId4" Type="http://schemas.openxmlformats.org/officeDocument/2006/relationships/image" Target="../media/image1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4.png"/><Relationship Id="rId4" Type="http://schemas.openxmlformats.org/officeDocument/2006/relationships/image" Target="../media/image1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4.png"/><Relationship Id="rId4" Type="http://schemas.openxmlformats.org/officeDocument/2006/relationships/image" Target="../media/image1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4.png"/><Relationship Id="rId4" Type="http://schemas.openxmlformats.org/officeDocument/2006/relationships/image" Target="../media/image11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4.png"/><Relationship Id="rId4" Type="http://schemas.openxmlformats.org/officeDocument/2006/relationships/image" Target="../media/image10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4.png"/><Relationship Id="rId4" Type="http://schemas.openxmlformats.org/officeDocument/2006/relationships/image" Target="../media/image1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2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19.png"/><Relationship Id="rId4" Type="http://schemas.openxmlformats.org/officeDocument/2006/relationships/image" Target="../media/image13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19.png"/><Relationship Id="rId4" Type="http://schemas.openxmlformats.org/officeDocument/2006/relationships/image" Target="../media/image13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36.png"/><Relationship Id="rId4" Type="http://schemas.openxmlformats.org/officeDocument/2006/relationships/image" Target="../media/image11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25.png"/><Relationship Id="rId4" Type="http://schemas.openxmlformats.org/officeDocument/2006/relationships/image" Target="../media/image12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33.png"/><Relationship Id="rId4" Type="http://schemas.openxmlformats.org/officeDocument/2006/relationships/image" Target="../media/image12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30.png"/><Relationship Id="rId5" Type="http://schemas.openxmlformats.org/officeDocument/2006/relationships/image" Target="../media/image1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47.png"/><Relationship Id="rId4" Type="http://schemas.openxmlformats.org/officeDocument/2006/relationships/image" Target="../media/image144.png"/><Relationship Id="rId5" Type="http://schemas.openxmlformats.org/officeDocument/2006/relationships/image" Target="../media/image13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 Id="rId3" Type="http://schemas.openxmlformats.org/officeDocument/2006/relationships/image" Target="../media/image146.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 Id="rId3" Type="http://schemas.openxmlformats.org/officeDocument/2006/relationships/image" Target="../media/image143.png"/><Relationship Id="rId4" Type="http://schemas.openxmlformats.org/officeDocument/2006/relationships/image" Target="../media/image141.png"/><Relationship Id="rId5" Type="http://schemas.openxmlformats.org/officeDocument/2006/relationships/image" Target="../media/image149.png"/><Relationship Id="rId6" Type="http://schemas.openxmlformats.org/officeDocument/2006/relationships/image" Target="../media/image14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 Id="rId3" Type="http://schemas.openxmlformats.org/officeDocument/2006/relationships/image" Target="../media/image157.png"/><Relationship Id="rId4" Type="http://schemas.openxmlformats.org/officeDocument/2006/relationships/image" Target="../media/image151.png"/><Relationship Id="rId5" Type="http://schemas.openxmlformats.org/officeDocument/2006/relationships/image" Target="../media/image15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 Id="rId3" Type="http://schemas.openxmlformats.org/officeDocument/2006/relationships/image" Target="../media/image159.png"/><Relationship Id="rId4" Type="http://schemas.openxmlformats.org/officeDocument/2006/relationships/image" Target="../media/image156.png"/><Relationship Id="rId5" Type="http://schemas.openxmlformats.org/officeDocument/2006/relationships/image" Target="../media/image154.png"/><Relationship Id="rId6" Type="http://schemas.openxmlformats.org/officeDocument/2006/relationships/image" Target="../media/image16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 Id="rId3" Type="http://schemas.openxmlformats.org/officeDocument/2006/relationships/image" Target="../media/image161.png"/><Relationship Id="rId4" Type="http://schemas.openxmlformats.org/officeDocument/2006/relationships/image" Target="../media/image165.png"/><Relationship Id="rId5" Type="http://schemas.openxmlformats.org/officeDocument/2006/relationships/image" Target="../media/image16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1801" name="Shape 1801"/>
        <p:cNvGrpSpPr/>
        <p:nvPr/>
      </p:nvGrpSpPr>
      <p:grpSpPr>
        <a:xfrm>
          <a:off x="0" y="0"/>
          <a:ext cx="0" cy="0"/>
          <a:chOff x="0" y="0"/>
          <a:chExt cx="0" cy="0"/>
        </a:xfrm>
      </p:grpSpPr>
      <p:sp>
        <p:nvSpPr>
          <p:cNvPr id="1802" name="Google Shape;1802;p10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5" name="Google Shape;1805;p1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6" name="Google Shape;1806;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7" name="Google Shape;1807;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8" name="Google Shape;1808;p1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9" name="Google Shape;1809;p10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10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0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0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0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10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7" name="Google Shape;1817;p10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8" name="Google Shape;1818;p10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9" name="Google Shape;1819;p10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20" name="Google Shape;1820;p10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821" name="Google Shape;1821;p10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822" name="Google Shape;1822;p10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823" name="Google Shape;1823;p10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824" name="Google Shape;1824;p10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825" name="Google Shape;1825;p10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1826" name="Shape 1826"/>
        <p:cNvGrpSpPr/>
        <p:nvPr/>
      </p:nvGrpSpPr>
      <p:grpSpPr>
        <a:xfrm>
          <a:off x="0" y="0"/>
          <a:ext cx="0" cy="0"/>
          <a:chOff x="0" y="0"/>
          <a:chExt cx="0" cy="0"/>
        </a:xfrm>
      </p:grpSpPr>
      <p:sp>
        <p:nvSpPr>
          <p:cNvPr id="1827" name="Google Shape;1827;p10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1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30" name="Google Shape;1830;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1" name="Google Shape;1831;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2" name="Google Shape;1832;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3" name="Google Shape;1833;p1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10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5" name="Google Shape;1835;p10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0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0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0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0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0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1" name="Google Shape;1841;p10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10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3" name="Google Shape;1843;p10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10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5" name="Google Shape;1845;p10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846" name="Google Shape;1846;p10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847" name="Google Shape;1847;p10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848" name="Google Shape;1848;p10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849" name="Google Shape;1849;p10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850" name="Google Shape;1850;p10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1851" name="Shape 1851"/>
        <p:cNvGrpSpPr/>
        <p:nvPr/>
      </p:nvGrpSpPr>
      <p:grpSpPr>
        <a:xfrm>
          <a:off x="0" y="0"/>
          <a:ext cx="0" cy="0"/>
          <a:chOff x="0" y="0"/>
          <a:chExt cx="0" cy="0"/>
        </a:xfrm>
      </p:grpSpPr>
      <p:sp>
        <p:nvSpPr>
          <p:cNvPr id="1852" name="Google Shape;1852;p10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4" name="Google Shape;1854;p1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5" name="Google Shape;1855;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6" name="Google Shape;1856;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7" name="Google Shape;1857;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8" name="Google Shape;1858;p1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9" name="Google Shape;1859;p10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10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0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10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0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10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0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10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10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10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2" name="Google Shape;1872;p10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73" name="Google Shape;1873;p10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874" name="Google Shape;1874;p10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75" name="Google Shape;1875;p10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876" name="Google Shape;1876;p10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77" name="Google Shape;1877;p10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878" name="Google Shape;1878;p10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1879" name="Shape 1879"/>
        <p:cNvGrpSpPr/>
        <p:nvPr/>
      </p:nvGrpSpPr>
      <p:grpSpPr>
        <a:xfrm>
          <a:off x="0" y="0"/>
          <a:ext cx="0" cy="0"/>
          <a:chOff x="0" y="0"/>
          <a:chExt cx="0" cy="0"/>
        </a:xfrm>
      </p:grpSpPr>
      <p:sp>
        <p:nvSpPr>
          <p:cNvPr id="1880" name="Google Shape;1880;p10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2" name="Google Shape;1882;p1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3" name="Google Shape;1883;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4" name="Google Shape;1884;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5" name="Google Shape;1885;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6" name="Google Shape;1886;p1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7" name="Google Shape;1887;p10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10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0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10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0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10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0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10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0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10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0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10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0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10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901" name="Google Shape;1901;p10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902" name="Google Shape;1902;p10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903" name="Google Shape;1903;p10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904" name="Google Shape;1904;p10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905" name="Google Shape;1905;p10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906" name="Google Shape;1906;p10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1907" name="Shape 1907"/>
        <p:cNvGrpSpPr/>
        <p:nvPr/>
      </p:nvGrpSpPr>
      <p:grpSpPr>
        <a:xfrm>
          <a:off x="0" y="0"/>
          <a:ext cx="0" cy="0"/>
          <a:chOff x="0" y="0"/>
          <a:chExt cx="0" cy="0"/>
        </a:xfrm>
      </p:grpSpPr>
      <p:sp>
        <p:nvSpPr>
          <p:cNvPr id="1908" name="Google Shape;1908;p10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10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6" name="Google Shape;1916;p10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0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8" name="Google Shape;1918;p10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0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0" name="Google Shape;1920;p10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0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2" name="Google Shape;1922;p10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0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4" name="Google Shape;1924;p10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0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6" name="Google Shape;1926;p10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0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28" name="Google Shape;1928;p10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929" name="Google Shape;1929;p10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930" name="Google Shape;1930;p10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931" name="Google Shape;1931;p10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932" name="Google Shape;1932;p10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933" name="Google Shape;1933;p10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934" name="Google Shape;1934;p10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1935" name="Shape 1935"/>
        <p:cNvGrpSpPr/>
        <p:nvPr/>
      </p:nvGrpSpPr>
      <p:grpSpPr>
        <a:xfrm>
          <a:off x="0" y="0"/>
          <a:ext cx="0" cy="0"/>
          <a:chOff x="0" y="0"/>
          <a:chExt cx="0" cy="0"/>
        </a:xfrm>
      </p:grpSpPr>
      <p:sp>
        <p:nvSpPr>
          <p:cNvPr id="1936" name="Google Shape;1936;p10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8" name="Google Shape;1938;p1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9" name="Google Shape;1939;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0" name="Google Shape;1940;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1" name="Google Shape;1941;p1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2" name="Google Shape;1942;p1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3" name="Google Shape;1943;p10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4" name="Google Shape;1944;p10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0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10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0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10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0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10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0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10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0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10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0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56" name="Google Shape;1956;p10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957" name="Google Shape;1957;p10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958" name="Google Shape;1958;p10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959" name="Google Shape;1959;p10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960" name="Google Shape;1960;p10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961" name="Google Shape;1961;p10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962" name="Google Shape;1962;p10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1963" name="Shape 1963"/>
        <p:cNvGrpSpPr/>
        <p:nvPr/>
      </p:nvGrpSpPr>
      <p:grpSpPr>
        <a:xfrm>
          <a:off x="0" y="0"/>
          <a:ext cx="0" cy="0"/>
          <a:chOff x="0" y="0"/>
          <a:chExt cx="0" cy="0"/>
        </a:xfrm>
      </p:grpSpPr>
      <p:sp>
        <p:nvSpPr>
          <p:cNvPr id="1964" name="Google Shape;1964;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5" name="Google Shape;1965;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66" name="Google Shape;1966;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67" name="Google Shape;196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68" name="Google Shape;1968;p1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69" name="Google Shape;1969;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0" name="Google Shape;1970;p10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10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0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4" name="Google Shape;1974;p10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0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10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0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8" name="Google Shape;1978;p10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0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0" name="Google Shape;1980;p10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0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2" name="Google Shape;1982;p10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0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4" name="Google Shape;1984;p10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0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86" name="Google Shape;1986;p10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87" name="Google Shape;1987;p10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88" name="Google Shape;1988;p10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89" name="Google Shape;1989;p10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90" name="Google Shape;1990;p10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91" name="Google Shape;1991;p10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92" name="Google Shape;1992;p10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93" name="Google Shape;1993;p10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1994" name="Shape 1994"/>
        <p:cNvGrpSpPr/>
        <p:nvPr/>
      </p:nvGrpSpPr>
      <p:grpSpPr>
        <a:xfrm>
          <a:off x="0" y="0"/>
          <a:ext cx="0" cy="0"/>
          <a:chOff x="0" y="0"/>
          <a:chExt cx="0" cy="0"/>
        </a:xfrm>
      </p:grpSpPr>
      <p:sp>
        <p:nvSpPr>
          <p:cNvPr id="1995" name="Google Shape;1995;p1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6" name="Google Shape;1996;p1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97" name="Google Shape;1997;p1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8" name="Google Shape;1998;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99" name="Google Shape;1999;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00" name="Google Shape;2000;p1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1" name="Google Shape;2001;p10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0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3" name="Google Shape;2003;p10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0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5" name="Google Shape;2005;p10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0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7" name="Google Shape;2007;p10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0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9" name="Google Shape;2009;p10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0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1" name="Google Shape;2011;p10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0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0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5" name="Google Shape;2015;p10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0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7" name="Google Shape;2017;p10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018" name="Google Shape;2018;p10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019" name="Google Shape;2019;p10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020" name="Google Shape;2020;p10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021" name="Google Shape;2021;p10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022" name="Google Shape;2022;p10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023" name="Google Shape;2023;p10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024" name="Google Shape;2024;p10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2025" name="Shape 2025"/>
        <p:cNvGrpSpPr/>
        <p:nvPr/>
      </p:nvGrpSpPr>
      <p:grpSpPr>
        <a:xfrm>
          <a:off x="0" y="0"/>
          <a:ext cx="0" cy="0"/>
          <a:chOff x="0" y="0"/>
          <a:chExt cx="0" cy="0"/>
        </a:xfrm>
      </p:grpSpPr>
      <p:sp>
        <p:nvSpPr>
          <p:cNvPr id="2026" name="Google Shape;2026;p1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7" name="Google Shape;2027;p1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28" name="Google Shape;2028;p1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29" name="Google Shape;2029;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30" name="Google Shape;2030;p1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31" name="Google Shape;2031;p1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2" name="Google Shape;2032;p11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1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4" name="Google Shape;2034;p11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1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6" name="Google Shape;2036;p11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1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8" name="Google Shape;2038;p11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0" name="Google Shape;2040;p11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2" name="Google Shape;2042;p11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1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4" name="Google Shape;2044;p11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1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6" name="Google Shape;2046;p11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1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48" name="Google Shape;2048;p11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049" name="Google Shape;2049;p11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050" name="Google Shape;2050;p11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051" name="Google Shape;2051;p11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052" name="Google Shape;2052;p11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053" name="Google Shape;2053;p11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054" name="Google Shape;2054;p11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055" name="Google Shape;2055;p11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2056" name="Shape 2056"/>
        <p:cNvGrpSpPr/>
        <p:nvPr/>
      </p:nvGrpSpPr>
      <p:grpSpPr>
        <a:xfrm>
          <a:off x="0" y="0"/>
          <a:ext cx="0" cy="0"/>
          <a:chOff x="0" y="0"/>
          <a:chExt cx="0" cy="0"/>
        </a:xfrm>
      </p:grpSpPr>
      <p:sp>
        <p:nvSpPr>
          <p:cNvPr id="2057" name="Google Shape;2057;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8" name="Google Shape;2058;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9" name="Google Shape;2059;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61" name="Google Shape;2061;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3" name="Google Shape;2063;p11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1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5" name="Google Shape;2065;p11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1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7" name="Google Shape;2067;p11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1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9" name="Google Shape;2069;p11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1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1" name="Google Shape;2071;p11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1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3" name="Google Shape;2073;p11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1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5" name="Google Shape;2075;p11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1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7" name="Google Shape;2077;p11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1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79" name="Google Shape;2079;p11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080" name="Google Shape;2080;p11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081" name="Google Shape;2081;p11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82" name="Google Shape;2082;p11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83" name="Google Shape;2083;p11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84" name="Google Shape;2084;p11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85" name="Google Shape;2085;p11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86" name="Google Shape;2086;p11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2087" name="Shape 2087"/>
        <p:cNvGrpSpPr/>
        <p:nvPr/>
      </p:nvGrpSpPr>
      <p:grpSpPr>
        <a:xfrm>
          <a:off x="0" y="0"/>
          <a:ext cx="0" cy="0"/>
          <a:chOff x="0" y="0"/>
          <a:chExt cx="0" cy="0"/>
        </a:xfrm>
      </p:grpSpPr>
      <p:pic>
        <p:nvPicPr>
          <p:cNvPr id="2088" name="Google Shape;2088;p1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89" name="Google Shape;2089;p11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0" name="Google Shape;2090;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91" name="Google Shape;2091;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92" name="Google Shape;2092;p11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93" name="Google Shape;2093;p11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94" name="Google Shape;2094;p112"/>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2095" name="Shape 2095"/>
        <p:cNvGrpSpPr/>
        <p:nvPr/>
      </p:nvGrpSpPr>
      <p:grpSpPr>
        <a:xfrm>
          <a:off x="0" y="0"/>
          <a:ext cx="0" cy="0"/>
          <a:chOff x="0" y="0"/>
          <a:chExt cx="0" cy="0"/>
        </a:xfrm>
      </p:grpSpPr>
      <p:pic>
        <p:nvPicPr>
          <p:cNvPr id="2096" name="Google Shape;2096;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97" name="Google Shape;2097;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98" name="Google Shape;2098;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9" name="Google Shape;2099;p11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100" name="Google Shape;2100;p11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2101" name="Shape 2101"/>
        <p:cNvGrpSpPr/>
        <p:nvPr/>
      </p:nvGrpSpPr>
      <p:grpSpPr>
        <a:xfrm>
          <a:off x="0" y="0"/>
          <a:ext cx="0" cy="0"/>
          <a:chOff x="0" y="0"/>
          <a:chExt cx="0" cy="0"/>
        </a:xfrm>
      </p:grpSpPr>
      <p:pic>
        <p:nvPicPr>
          <p:cNvPr id="2102" name="Google Shape;2102;p114"/>
          <p:cNvPicPr preferRelativeResize="0"/>
          <p:nvPr/>
        </p:nvPicPr>
        <p:blipFill>
          <a:blip r:embed="rId2">
            <a:alphaModFix/>
          </a:blip>
          <a:stretch>
            <a:fillRect/>
          </a:stretch>
        </p:blipFill>
        <p:spPr>
          <a:xfrm>
            <a:off x="0" y="0"/>
            <a:ext cx="9143971" cy="5143500"/>
          </a:xfrm>
          <a:prstGeom prst="rect">
            <a:avLst/>
          </a:prstGeom>
          <a:noFill/>
          <a:ln>
            <a:noFill/>
          </a:ln>
        </p:spPr>
      </p:pic>
      <p:sp>
        <p:nvSpPr>
          <p:cNvPr id="2103" name="Google Shape;2103;p114"/>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104" name="Google Shape;2104;p114"/>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2105" name="Google Shape;2105;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2106" name="Shape 2106"/>
        <p:cNvGrpSpPr/>
        <p:nvPr/>
      </p:nvGrpSpPr>
      <p:grpSpPr>
        <a:xfrm>
          <a:off x="0" y="0"/>
          <a:ext cx="0" cy="0"/>
          <a:chOff x="0" y="0"/>
          <a:chExt cx="0" cy="0"/>
        </a:xfrm>
      </p:grpSpPr>
      <p:pic>
        <p:nvPicPr>
          <p:cNvPr id="2107" name="Google Shape;2107;p115"/>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108" name="Google Shape;2108;p115"/>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109" name="Google Shape;2109;p115"/>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2110" name="Google Shape;2110;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2111" name="Shape 2111"/>
        <p:cNvGrpSpPr/>
        <p:nvPr/>
      </p:nvGrpSpPr>
      <p:grpSpPr>
        <a:xfrm>
          <a:off x="0" y="0"/>
          <a:ext cx="0" cy="0"/>
          <a:chOff x="0" y="0"/>
          <a:chExt cx="0" cy="0"/>
        </a:xfrm>
      </p:grpSpPr>
      <p:pic>
        <p:nvPicPr>
          <p:cNvPr id="2112" name="Google Shape;2112;p11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113" name="Google Shape;2113;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4" name="Google Shape;2114;p116"/>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15" name="Google Shape;2115;p116"/>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116" name="Google Shape;2116;p116"/>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2117" name="Google Shape;2117;p116"/>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16"/>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2119" name="Shape 2119"/>
        <p:cNvGrpSpPr/>
        <p:nvPr/>
      </p:nvGrpSpPr>
      <p:grpSpPr>
        <a:xfrm>
          <a:off x="0" y="0"/>
          <a:ext cx="0" cy="0"/>
          <a:chOff x="0" y="0"/>
          <a:chExt cx="0" cy="0"/>
        </a:xfrm>
      </p:grpSpPr>
      <p:pic>
        <p:nvPicPr>
          <p:cNvPr id="2120" name="Google Shape;2120;p11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121" name="Google Shape;2121;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122" name="Google Shape;2122;p11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123" name="Google Shape;2123;p11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124" name="Google Shape;2124;p11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1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1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2127" name="Shape 2127"/>
        <p:cNvGrpSpPr/>
        <p:nvPr/>
      </p:nvGrpSpPr>
      <p:grpSpPr>
        <a:xfrm>
          <a:off x="0" y="0"/>
          <a:ext cx="0" cy="0"/>
          <a:chOff x="0" y="0"/>
          <a:chExt cx="0" cy="0"/>
        </a:xfrm>
      </p:grpSpPr>
      <p:pic>
        <p:nvPicPr>
          <p:cNvPr id="2128" name="Google Shape;2128;p118"/>
          <p:cNvPicPr preferRelativeResize="0"/>
          <p:nvPr/>
        </p:nvPicPr>
        <p:blipFill>
          <a:blip r:embed="rId2">
            <a:alphaModFix/>
          </a:blip>
          <a:stretch>
            <a:fillRect/>
          </a:stretch>
        </p:blipFill>
        <p:spPr>
          <a:xfrm>
            <a:off x="0" y="0"/>
            <a:ext cx="9144010" cy="5143500"/>
          </a:xfrm>
          <a:prstGeom prst="rect">
            <a:avLst/>
          </a:prstGeom>
          <a:noFill/>
          <a:ln>
            <a:noFill/>
          </a:ln>
        </p:spPr>
      </p:pic>
      <p:sp>
        <p:nvSpPr>
          <p:cNvPr id="2129" name="Google Shape;2129;p118"/>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2130" name="Google Shape;2130;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2131" name="Shape 2131"/>
        <p:cNvGrpSpPr/>
        <p:nvPr/>
      </p:nvGrpSpPr>
      <p:grpSpPr>
        <a:xfrm>
          <a:off x="0" y="0"/>
          <a:ext cx="0" cy="0"/>
          <a:chOff x="0" y="0"/>
          <a:chExt cx="0" cy="0"/>
        </a:xfrm>
      </p:grpSpPr>
      <p:pic>
        <p:nvPicPr>
          <p:cNvPr id="2132" name="Google Shape;2132;p11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2133" name="Google Shape;2133;p119"/>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2134" name="Google Shape;2134;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2135" name="Shape 2135"/>
        <p:cNvGrpSpPr/>
        <p:nvPr/>
      </p:nvGrpSpPr>
      <p:grpSpPr>
        <a:xfrm>
          <a:off x="0" y="0"/>
          <a:ext cx="0" cy="0"/>
          <a:chOff x="0" y="0"/>
          <a:chExt cx="0" cy="0"/>
        </a:xfrm>
      </p:grpSpPr>
      <p:sp>
        <p:nvSpPr>
          <p:cNvPr id="2136" name="Google Shape;2136;p120"/>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37" name="Google Shape;2137;p120"/>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8" name="Google Shape;2138;p120"/>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9" name="Google Shape;2139;p120"/>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40" name="Google Shape;2140;p120"/>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Subsection Slide">
    <p:spTree>
      <p:nvGrpSpPr>
        <p:cNvPr id="2141" name="Shape 2141"/>
        <p:cNvGrpSpPr/>
        <p:nvPr/>
      </p:nvGrpSpPr>
      <p:grpSpPr>
        <a:xfrm>
          <a:off x="0" y="0"/>
          <a:ext cx="0" cy="0"/>
          <a:chOff x="0" y="0"/>
          <a:chExt cx="0" cy="0"/>
        </a:xfrm>
      </p:grpSpPr>
      <p:sp>
        <p:nvSpPr>
          <p:cNvPr id="2142" name="Google Shape;2142;p121"/>
          <p:cNvSpPr txBox="1"/>
          <p:nvPr>
            <p:ph type="title"/>
          </p:nvPr>
        </p:nvSpPr>
        <p:spPr>
          <a:xfrm>
            <a:off x="285750" y="271463"/>
            <a:ext cx="8572500" cy="46005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43" name="Google Shape;2143;p121"/>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44" name="Google Shape;2144;p121"/>
          <p:cNvSpPr txBox="1"/>
          <p:nvPr>
            <p:ph idx="1" type="body"/>
          </p:nvPr>
        </p:nvSpPr>
        <p:spPr>
          <a:xfrm>
            <a:off x="-1" y="4904237"/>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p:cSld name="Transition Slide">
    <p:spTree>
      <p:nvGrpSpPr>
        <p:cNvPr id="2145" name="Shape 2145"/>
        <p:cNvGrpSpPr/>
        <p:nvPr/>
      </p:nvGrpSpPr>
      <p:grpSpPr>
        <a:xfrm>
          <a:off x="0" y="0"/>
          <a:ext cx="0" cy="0"/>
          <a:chOff x="0" y="0"/>
          <a:chExt cx="0" cy="0"/>
        </a:xfrm>
      </p:grpSpPr>
      <p:sp>
        <p:nvSpPr>
          <p:cNvPr id="2146" name="Google Shape;2146;p122"/>
          <p:cNvSpPr txBox="1"/>
          <p:nvPr>
            <p:ph type="ctrTitle"/>
          </p:nvPr>
        </p:nvSpPr>
        <p:spPr>
          <a:xfrm>
            <a:off x="0" y="280555"/>
            <a:ext cx="9144000" cy="45720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47" name="Google Shape;2147;p122"/>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48" name="Google Shape;2148;p122"/>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Text Only_1">
    <p:spTree>
      <p:nvGrpSpPr>
        <p:cNvPr id="2149" name="Shape 2149"/>
        <p:cNvGrpSpPr/>
        <p:nvPr/>
      </p:nvGrpSpPr>
      <p:grpSpPr>
        <a:xfrm>
          <a:off x="0" y="0"/>
          <a:ext cx="0" cy="0"/>
          <a:chOff x="0" y="0"/>
          <a:chExt cx="0" cy="0"/>
        </a:xfrm>
      </p:grpSpPr>
      <p:sp>
        <p:nvSpPr>
          <p:cNvPr id="2150" name="Google Shape;2150;p123"/>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51" name="Google Shape;2151;p123"/>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52" name="Google Shape;2152;p123"/>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53" name="Google Shape;2153;p123"/>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54" name="Google Shape;2154;p123"/>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ed 1–4 (Green) 1 Line Subhead">
  <p:cSld name="Numbered 1–4 (Green) 1 Line Subhead">
    <p:spTree>
      <p:nvGrpSpPr>
        <p:cNvPr id="2155" name="Shape 2155"/>
        <p:cNvGrpSpPr/>
        <p:nvPr/>
      </p:nvGrpSpPr>
      <p:grpSpPr>
        <a:xfrm>
          <a:off x="0" y="0"/>
          <a:ext cx="0" cy="0"/>
          <a:chOff x="0" y="0"/>
          <a:chExt cx="0" cy="0"/>
        </a:xfrm>
      </p:grpSpPr>
      <p:sp>
        <p:nvSpPr>
          <p:cNvPr id="2156" name="Google Shape;2156;p124"/>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57" name="Google Shape;2157;p124"/>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58" name="Google Shape;2158;p124"/>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59" name="Google Shape;2159;p124"/>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160" name="Google Shape;2160;p124"/>
          <p:cNvGrpSpPr/>
          <p:nvPr/>
        </p:nvGrpSpPr>
        <p:grpSpPr>
          <a:xfrm>
            <a:off x="373970" y="1333500"/>
            <a:ext cx="8465305" cy="713668"/>
            <a:chOff x="498627" y="1727200"/>
            <a:chExt cx="11287073" cy="951557"/>
          </a:xfrm>
        </p:grpSpPr>
        <p:sp>
          <p:nvSpPr>
            <p:cNvPr id="2161" name="Google Shape;2161;p124"/>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162" name="Google Shape;2162;p124"/>
            <p:cNvGrpSpPr/>
            <p:nvPr/>
          </p:nvGrpSpPr>
          <p:grpSpPr>
            <a:xfrm>
              <a:off x="498627" y="1770959"/>
              <a:ext cx="1174339" cy="892834"/>
              <a:chOff x="366636" y="1829879"/>
              <a:chExt cx="1030664" cy="783600"/>
            </a:xfrm>
          </p:grpSpPr>
          <p:sp>
            <p:nvSpPr>
              <p:cNvPr id="2163" name="Google Shape;2163;p124"/>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64" name="Google Shape;2164;p124"/>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165" name="Google Shape;2165;p124"/>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166" name="Google Shape;2166;p124"/>
          <p:cNvGrpSpPr/>
          <p:nvPr/>
        </p:nvGrpSpPr>
        <p:grpSpPr>
          <a:xfrm>
            <a:off x="373970" y="2171040"/>
            <a:ext cx="8465305" cy="713668"/>
            <a:chOff x="498627" y="2843920"/>
            <a:chExt cx="11287073" cy="951557"/>
          </a:xfrm>
        </p:grpSpPr>
        <p:sp>
          <p:nvSpPr>
            <p:cNvPr id="2167" name="Google Shape;2167;p124"/>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168" name="Google Shape;2168;p124"/>
            <p:cNvGrpSpPr/>
            <p:nvPr/>
          </p:nvGrpSpPr>
          <p:grpSpPr>
            <a:xfrm>
              <a:off x="498627" y="2885831"/>
              <a:ext cx="1174339" cy="892834"/>
              <a:chOff x="366636" y="2767143"/>
              <a:chExt cx="1030664" cy="783600"/>
            </a:xfrm>
          </p:grpSpPr>
          <p:sp>
            <p:nvSpPr>
              <p:cNvPr id="2169" name="Google Shape;2169;p124"/>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70" name="Google Shape;2170;p124"/>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171" name="Google Shape;2171;p124"/>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grpSp>
        <p:nvGrpSpPr>
          <p:cNvPr id="2172" name="Google Shape;2172;p124"/>
          <p:cNvGrpSpPr/>
          <p:nvPr/>
        </p:nvGrpSpPr>
        <p:grpSpPr>
          <a:xfrm>
            <a:off x="373970" y="3003050"/>
            <a:ext cx="8465305" cy="713668"/>
            <a:chOff x="498627" y="3953266"/>
            <a:chExt cx="11287073" cy="951557"/>
          </a:xfrm>
        </p:grpSpPr>
        <p:sp>
          <p:nvSpPr>
            <p:cNvPr id="2173" name="Google Shape;2173;p124"/>
            <p:cNvSpPr/>
            <p:nvPr/>
          </p:nvSpPr>
          <p:spPr>
            <a:xfrm>
              <a:off x="1854200" y="3996971"/>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174" name="Google Shape;2174;p124"/>
            <p:cNvGrpSpPr/>
            <p:nvPr/>
          </p:nvGrpSpPr>
          <p:grpSpPr>
            <a:xfrm>
              <a:off x="498627" y="3996882"/>
              <a:ext cx="1174339" cy="892834"/>
              <a:chOff x="353936" y="3693021"/>
              <a:chExt cx="1030664" cy="783600"/>
            </a:xfrm>
          </p:grpSpPr>
          <p:sp>
            <p:nvSpPr>
              <p:cNvPr id="2175" name="Google Shape;2175;p124"/>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sp>
            <p:nvSpPr>
              <p:cNvPr id="2176" name="Google Shape;2176;p124"/>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grpSp>
        <p:pic>
          <p:nvPicPr>
            <p:cNvPr id="2177" name="Google Shape;2177;p124"/>
            <p:cNvPicPr preferRelativeResize="0"/>
            <p:nvPr/>
          </p:nvPicPr>
          <p:blipFill rotWithShape="1">
            <a:blip r:embed="rId4">
              <a:alphaModFix/>
            </a:blip>
            <a:srcRect b="0" l="0" r="0" t="0"/>
            <a:stretch/>
          </p:blipFill>
          <p:spPr>
            <a:xfrm>
              <a:off x="552827" y="3953266"/>
              <a:ext cx="951557" cy="951557"/>
            </a:xfrm>
            <a:prstGeom prst="rect">
              <a:avLst/>
            </a:prstGeom>
            <a:noFill/>
            <a:ln>
              <a:noFill/>
            </a:ln>
          </p:spPr>
        </p:pic>
      </p:grpSp>
      <p:grpSp>
        <p:nvGrpSpPr>
          <p:cNvPr id="2178" name="Google Shape;2178;p124"/>
          <p:cNvGrpSpPr/>
          <p:nvPr/>
        </p:nvGrpSpPr>
        <p:grpSpPr>
          <a:xfrm>
            <a:off x="373970" y="3834913"/>
            <a:ext cx="8465305" cy="713668"/>
            <a:chOff x="498627" y="5062418"/>
            <a:chExt cx="11287073" cy="951557"/>
          </a:xfrm>
        </p:grpSpPr>
        <p:sp>
          <p:nvSpPr>
            <p:cNvPr id="2179" name="Google Shape;2179;p124"/>
            <p:cNvSpPr/>
            <p:nvPr/>
          </p:nvSpPr>
          <p:spPr>
            <a:xfrm>
              <a:off x="1854200" y="5103125"/>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180" name="Google Shape;2180;p124"/>
            <p:cNvGrpSpPr/>
            <p:nvPr/>
          </p:nvGrpSpPr>
          <p:grpSpPr>
            <a:xfrm>
              <a:off x="498627" y="5103036"/>
              <a:ext cx="1174339" cy="892834"/>
              <a:chOff x="353936" y="3693021"/>
              <a:chExt cx="1030664" cy="783600"/>
            </a:xfrm>
          </p:grpSpPr>
          <p:sp>
            <p:nvSpPr>
              <p:cNvPr id="2181" name="Google Shape;2181;p124"/>
              <p:cNvSpPr/>
              <p:nvPr/>
            </p:nvSpPr>
            <p:spPr>
              <a:xfrm>
                <a:off x="353936" y="3693021"/>
                <a:ext cx="933900" cy="783600"/>
              </a:xfrm>
              <a:prstGeom prst="roundRect">
                <a:avLst>
                  <a:gd fmla="val 16667"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82" name="Google Shape;2182;p124"/>
              <p:cNvSpPr/>
              <p:nvPr/>
            </p:nvSpPr>
            <p:spPr>
              <a:xfrm rot="5400000">
                <a:off x="892750" y="3915171"/>
                <a:ext cx="637800" cy="345900"/>
              </a:xfrm>
              <a:prstGeom prst="triangle">
                <a:avLst>
                  <a:gd fmla="val 50000"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183" name="Google Shape;2183;p124"/>
            <p:cNvPicPr preferRelativeResize="0"/>
            <p:nvPr/>
          </p:nvPicPr>
          <p:blipFill rotWithShape="1">
            <a:blip r:embed="rId5">
              <a:alphaModFix/>
            </a:blip>
            <a:srcRect b="0" l="0" r="0" t="0"/>
            <a:stretch/>
          </p:blipFill>
          <p:spPr>
            <a:xfrm>
              <a:off x="550375" y="5062418"/>
              <a:ext cx="951557" cy="951557"/>
            </a:xfrm>
            <a:prstGeom prst="rect">
              <a:avLst/>
            </a:prstGeom>
            <a:noFill/>
            <a:ln>
              <a:noFill/>
            </a:ln>
          </p:spPr>
        </p:pic>
      </p:grpSp>
      <p:sp>
        <p:nvSpPr>
          <p:cNvPr id="2184" name="Google Shape;2184;p124"/>
          <p:cNvSpPr txBox="1"/>
          <p:nvPr>
            <p:ph idx="3" type="body"/>
          </p:nvPr>
        </p:nvSpPr>
        <p:spPr>
          <a:xfrm>
            <a:off x="0" y="137587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85" name="Google Shape;2185;p124"/>
          <p:cNvSpPr txBox="1"/>
          <p:nvPr>
            <p:ph idx="4" type="body"/>
          </p:nvPr>
        </p:nvSpPr>
        <p:spPr>
          <a:xfrm>
            <a:off x="-1" y="221346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86" name="Google Shape;2186;p124"/>
          <p:cNvSpPr txBox="1"/>
          <p:nvPr>
            <p:ph idx="5" type="body"/>
          </p:nvPr>
        </p:nvSpPr>
        <p:spPr>
          <a:xfrm>
            <a:off x="0" y="303413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87" name="Google Shape;2187;p124"/>
          <p:cNvSpPr txBox="1"/>
          <p:nvPr>
            <p:ph idx="6" type="body"/>
          </p:nvPr>
        </p:nvSpPr>
        <p:spPr>
          <a:xfrm>
            <a:off x="-1" y="3863847"/>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Text Only_2">
    <p:spTree>
      <p:nvGrpSpPr>
        <p:cNvPr id="2188" name="Shape 2188"/>
        <p:cNvGrpSpPr/>
        <p:nvPr/>
      </p:nvGrpSpPr>
      <p:grpSpPr>
        <a:xfrm>
          <a:off x="0" y="0"/>
          <a:ext cx="0" cy="0"/>
          <a:chOff x="0" y="0"/>
          <a:chExt cx="0" cy="0"/>
        </a:xfrm>
      </p:grpSpPr>
      <p:sp>
        <p:nvSpPr>
          <p:cNvPr id="2189" name="Google Shape;2189;p125"/>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90" name="Google Shape;2190;p125"/>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91" name="Google Shape;2191;p125"/>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92" name="Google Shape;2192;p125"/>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93" name="Google Shape;2193;p125"/>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ed 1–7 (Gray) 1 Line Subhead">
  <p:cSld name="Numbered 1–7 (Gray) 1 Line Subhead">
    <p:spTree>
      <p:nvGrpSpPr>
        <p:cNvPr id="2194" name="Shape 2194"/>
        <p:cNvGrpSpPr/>
        <p:nvPr/>
      </p:nvGrpSpPr>
      <p:grpSpPr>
        <a:xfrm>
          <a:off x="0" y="0"/>
          <a:ext cx="0" cy="0"/>
          <a:chOff x="0" y="0"/>
          <a:chExt cx="0" cy="0"/>
        </a:xfrm>
      </p:grpSpPr>
      <p:sp>
        <p:nvSpPr>
          <p:cNvPr id="2195" name="Google Shape;2195;p126"/>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96" name="Google Shape;2196;p126"/>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97" name="Google Shape;2197;p126"/>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98" name="Google Shape;2198;p126"/>
          <p:cNvSpPr txBox="1"/>
          <p:nvPr>
            <p:ph idx="2" type="subTitle"/>
          </p:nvPr>
        </p:nvSpPr>
        <p:spPr>
          <a:xfrm>
            <a:off x="0" y="671119"/>
            <a:ext cx="9144000" cy="4221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199" name="Google Shape;2199;p126"/>
          <p:cNvGrpSpPr/>
          <p:nvPr/>
        </p:nvGrpSpPr>
        <p:grpSpPr>
          <a:xfrm>
            <a:off x="372719" y="1062598"/>
            <a:ext cx="8529106" cy="587728"/>
            <a:chOff x="496958" y="1416797"/>
            <a:chExt cx="11372142" cy="783637"/>
          </a:xfrm>
        </p:grpSpPr>
        <p:sp>
          <p:nvSpPr>
            <p:cNvPr id="2200" name="Google Shape;2200;p126"/>
            <p:cNvSpPr/>
            <p:nvPr/>
          </p:nvSpPr>
          <p:spPr>
            <a:xfrm>
              <a:off x="1625600" y="1492882"/>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01" name="Google Shape;2201;p126"/>
            <p:cNvGrpSpPr/>
            <p:nvPr/>
          </p:nvGrpSpPr>
          <p:grpSpPr>
            <a:xfrm>
              <a:off x="496958" y="1492836"/>
              <a:ext cx="949306" cy="637921"/>
              <a:chOff x="482600" y="1863494"/>
              <a:chExt cx="774122" cy="520200"/>
            </a:xfrm>
          </p:grpSpPr>
          <p:sp>
            <p:nvSpPr>
              <p:cNvPr id="2202" name="Google Shape;2202;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3" name="Google Shape;2203;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04" name="Google Shape;2204;p126"/>
            <p:cNvPicPr preferRelativeResize="0"/>
            <p:nvPr/>
          </p:nvPicPr>
          <p:blipFill rotWithShape="1">
            <a:blip r:embed="rId2">
              <a:alphaModFix/>
            </a:blip>
            <a:srcRect b="0" l="0" r="0" t="0"/>
            <a:stretch/>
          </p:blipFill>
          <p:spPr>
            <a:xfrm>
              <a:off x="615558" y="1416797"/>
              <a:ext cx="783637" cy="783637"/>
            </a:xfrm>
            <a:prstGeom prst="rect">
              <a:avLst/>
            </a:prstGeom>
            <a:noFill/>
            <a:ln>
              <a:noFill/>
            </a:ln>
          </p:spPr>
        </p:pic>
      </p:grpSp>
      <p:grpSp>
        <p:nvGrpSpPr>
          <p:cNvPr id="2205" name="Google Shape;2205;p126"/>
          <p:cNvGrpSpPr/>
          <p:nvPr/>
        </p:nvGrpSpPr>
        <p:grpSpPr>
          <a:xfrm>
            <a:off x="372719" y="1596865"/>
            <a:ext cx="8529106" cy="587728"/>
            <a:chOff x="496958" y="2129154"/>
            <a:chExt cx="11372142" cy="783637"/>
          </a:xfrm>
        </p:grpSpPr>
        <p:sp>
          <p:nvSpPr>
            <p:cNvPr id="2206" name="Google Shape;2206;p126"/>
            <p:cNvSpPr/>
            <p:nvPr/>
          </p:nvSpPr>
          <p:spPr>
            <a:xfrm>
              <a:off x="1625600" y="2204069"/>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07" name="Google Shape;2207;p126"/>
            <p:cNvGrpSpPr/>
            <p:nvPr/>
          </p:nvGrpSpPr>
          <p:grpSpPr>
            <a:xfrm>
              <a:off x="496958" y="2204023"/>
              <a:ext cx="949306" cy="637921"/>
              <a:chOff x="482600" y="1863494"/>
              <a:chExt cx="774122" cy="520200"/>
            </a:xfrm>
          </p:grpSpPr>
          <p:sp>
            <p:nvSpPr>
              <p:cNvPr id="2208" name="Google Shape;2208;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9" name="Google Shape;2209;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10" name="Google Shape;2210;p126"/>
            <p:cNvPicPr preferRelativeResize="0"/>
            <p:nvPr/>
          </p:nvPicPr>
          <p:blipFill rotWithShape="1">
            <a:blip r:embed="rId3">
              <a:alphaModFix/>
            </a:blip>
            <a:srcRect b="0" l="0" r="0" t="0"/>
            <a:stretch/>
          </p:blipFill>
          <p:spPr>
            <a:xfrm>
              <a:off x="533004" y="2129154"/>
              <a:ext cx="783637" cy="783637"/>
            </a:xfrm>
            <a:prstGeom prst="rect">
              <a:avLst/>
            </a:prstGeom>
            <a:noFill/>
            <a:ln>
              <a:noFill/>
            </a:ln>
          </p:spPr>
        </p:pic>
      </p:grpSp>
      <p:grpSp>
        <p:nvGrpSpPr>
          <p:cNvPr id="2211" name="Google Shape;2211;p126"/>
          <p:cNvGrpSpPr/>
          <p:nvPr/>
        </p:nvGrpSpPr>
        <p:grpSpPr>
          <a:xfrm>
            <a:off x="372719" y="2680718"/>
            <a:ext cx="8529106" cy="587728"/>
            <a:chOff x="496958" y="3574291"/>
            <a:chExt cx="11372142" cy="783637"/>
          </a:xfrm>
        </p:grpSpPr>
        <p:sp>
          <p:nvSpPr>
            <p:cNvPr id="2212" name="Google Shape;2212;p126"/>
            <p:cNvSpPr/>
            <p:nvPr/>
          </p:nvSpPr>
          <p:spPr>
            <a:xfrm>
              <a:off x="1625600" y="3650376"/>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13" name="Google Shape;2213;p126"/>
            <p:cNvGrpSpPr/>
            <p:nvPr/>
          </p:nvGrpSpPr>
          <p:grpSpPr>
            <a:xfrm>
              <a:off x="496958" y="3650330"/>
              <a:ext cx="949306" cy="637921"/>
              <a:chOff x="482600" y="1863494"/>
              <a:chExt cx="774122" cy="520200"/>
            </a:xfrm>
          </p:grpSpPr>
          <p:sp>
            <p:nvSpPr>
              <p:cNvPr id="2214" name="Google Shape;2214;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15" name="Google Shape;2215;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16" name="Google Shape;2216;p126"/>
            <p:cNvPicPr preferRelativeResize="0"/>
            <p:nvPr/>
          </p:nvPicPr>
          <p:blipFill rotWithShape="1">
            <a:blip r:embed="rId4">
              <a:alphaModFix/>
            </a:blip>
            <a:srcRect b="0" l="0" r="0" t="0"/>
            <a:stretch/>
          </p:blipFill>
          <p:spPr>
            <a:xfrm>
              <a:off x="526658" y="3574291"/>
              <a:ext cx="783637" cy="783637"/>
            </a:xfrm>
            <a:prstGeom prst="rect">
              <a:avLst/>
            </a:prstGeom>
            <a:noFill/>
            <a:ln>
              <a:noFill/>
            </a:ln>
          </p:spPr>
        </p:pic>
      </p:grpSp>
      <p:grpSp>
        <p:nvGrpSpPr>
          <p:cNvPr id="2217" name="Google Shape;2217;p126"/>
          <p:cNvGrpSpPr/>
          <p:nvPr/>
        </p:nvGrpSpPr>
        <p:grpSpPr>
          <a:xfrm>
            <a:off x="372719" y="2134969"/>
            <a:ext cx="8529106" cy="587728"/>
            <a:chOff x="496958" y="2846626"/>
            <a:chExt cx="11372142" cy="783637"/>
          </a:xfrm>
        </p:grpSpPr>
        <p:sp>
          <p:nvSpPr>
            <p:cNvPr id="2218" name="Google Shape;2218;p126"/>
            <p:cNvSpPr/>
            <p:nvPr/>
          </p:nvSpPr>
          <p:spPr>
            <a:xfrm>
              <a:off x="1625600" y="2926221"/>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19" name="Google Shape;2219;p126"/>
            <p:cNvGrpSpPr/>
            <p:nvPr/>
          </p:nvGrpSpPr>
          <p:grpSpPr>
            <a:xfrm>
              <a:off x="496958" y="2926175"/>
              <a:ext cx="949306" cy="637921"/>
              <a:chOff x="482600" y="1863494"/>
              <a:chExt cx="774122" cy="520200"/>
            </a:xfrm>
          </p:grpSpPr>
          <p:sp>
            <p:nvSpPr>
              <p:cNvPr id="2220" name="Google Shape;2220;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21" name="Google Shape;2221;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22" name="Google Shape;2222;p126"/>
            <p:cNvPicPr preferRelativeResize="0"/>
            <p:nvPr/>
          </p:nvPicPr>
          <p:blipFill rotWithShape="1">
            <a:blip r:embed="rId5">
              <a:alphaModFix/>
            </a:blip>
            <a:srcRect b="0" l="0" r="0" t="0"/>
            <a:stretch/>
          </p:blipFill>
          <p:spPr>
            <a:xfrm>
              <a:off x="540532" y="2846626"/>
              <a:ext cx="783637" cy="783637"/>
            </a:xfrm>
            <a:prstGeom prst="rect">
              <a:avLst/>
            </a:prstGeom>
            <a:noFill/>
            <a:ln>
              <a:noFill/>
            </a:ln>
          </p:spPr>
        </p:pic>
      </p:grpSp>
      <p:grpSp>
        <p:nvGrpSpPr>
          <p:cNvPr id="2223" name="Google Shape;2223;p126"/>
          <p:cNvGrpSpPr/>
          <p:nvPr/>
        </p:nvGrpSpPr>
        <p:grpSpPr>
          <a:xfrm>
            <a:off x="372719" y="3215534"/>
            <a:ext cx="8529106" cy="587728"/>
            <a:chOff x="496958" y="4287378"/>
            <a:chExt cx="11372142" cy="783637"/>
          </a:xfrm>
        </p:grpSpPr>
        <p:sp>
          <p:nvSpPr>
            <p:cNvPr id="2224" name="Google Shape;2224;p126"/>
            <p:cNvSpPr/>
            <p:nvPr/>
          </p:nvSpPr>
          <p:spPr>
            <a:xfrm>
              <a:off x="1625600" y="4361563"/>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25" name="Google Shape;2225;p126"/>
            <p:cNvGrpSpPr/>
            <p:nvPr/>
          </p:nvGrpSpPr>
          <p:grpSpPr>
            <a:xfrm>
              <a:off x="496958" y="4361517"/>
              <a:ext cx="949306" cy="637921"/>
              <a:chOff x="482600" y="1863494"/>
              <a:chExt cx="774122" cy="520200"/>
            </a:xfrm>
          </p:grpSpPr>
          <p:sp>
            <p:nvSpPr>
              <p:cNvPr id="2226" name="Google Shape;2226;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27" name="Google Shape;2227;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28" name="Google Shape;2228;p126"/>
            <p:cNvPicPr preferRelativeResize="0"/>
            <p:nvPr/>
          </p:nvPicPr>
          <p:blipFill rotWithShape="1">
            <a:blip r:embed="rId6">
              <a:alphaModFix/>
            </a:blip>
            <a:srcRect b="0" l="0" r="0" t="0"/>
            <a:stretch/>
          </p:blipFill>
          <p:spPr>
            <a:xfrm>
              <a:off x="527831" y="4287378"/>
              <a:ext cx="783637" cy="783637"/>
            </a:xfrm>
            <a:prstGeom prst="rect">
              <a:avLst/>
            </a:prstGeom>
            <a:noFill/>
            <a:ln>
              <a:noFill/>
            </a:ln>
          </p:spPr>
        </p:pic>
      </p:grpSp>
      <p:grpSp>
        <p:nvGrpSpPr>
          <p:cNvPr id="2229" name="Google Shape;2229;p126"/>
          <p:cNvGrpSpPr/>
          <p:nvPr/>
        </p:nvGrpSpPr>
        <p:grpSpPr>
          <a:xfrm>
            <a:off x="372719" y="3757281"/>
            <a:ext cx="8529106" cy="587728"/>
            <a:chOff x="496958" y="5009708"/>
            <a:chExt cx="11372142" cy="783637"/>
          </a:xfrm>
        </p:grpSpPr>
        <p:sp>
          <p:nvSpPr>
            <p:cNvPr id="2230" name="Google Shape;2230;p126"/>
            <p:cNvSpPr/>
            <p:nvPr/>
          </p:nvSpPr>
          <p:spPr>
            <a:xfrm>
              <a:off x="1625600" y="5083715"/>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31" name="Google Shape;2231;p126"/>
            <p:cNvGrpSpPr/>
            <p:nvPr/>
          </p:nvGrpSpPr>
          <p:grpSpPr>
            <a:xfrm>
              <a:off x="496958" y="5083669"/>
              <a:ext cx="949306" cy="637921"/>
              <a:chOff x="482600" y="1863494"/>
              <a:chExt cx="774122" cy="520200"/>
            </a:xfrm>
          </p:grpSpPr>
          <p:sp>
            <p:nvSpPr>
              <p:cNvPr id="2232" name="Google Shape;2232;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33" name="Google Shape;2233;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34" name="Google Shape;2234;p126"/>
            <p:cNvPicPr preferRelativeResize="0"/>
            <p:nvPr/>
          </p:nvPicPr>
          <p:blipFill rotWithShape="1">
            <a:blip r:embed="rId7">
              <a:alphaModFix/>
            </a:blip>
            <a:srcRect b="0" l="0" r="0" t="0"/>
            <a:stretch/>
          </p:blipFill>
          <p:spPr>
            <a:xfrm>
              <a:off x="520124" y="5009708"/>
              <a:ext cx="783637" cy="783637"/>
            </a:xfrm>
            <a:prstGeom prst="rect">
              <a:avLst/>
            </a:prstGeom>
            <a:noFill/>
            <a:ln>
              <a:noFill/>
            </a:ln>
          </p:spPr>
        </p:pic>
      </p:grpSp>
      <p:grpSp>
        <p:nvGrpSpPr>
          <p:cNvPr id="2235" name="Google Shape;2235;p126"/>
          <p:cNvGrpSpPr/>
          <p:nvPr/>
        </p:nvGrpSpPr>
        <p:grpSpPr>
          <a:xfrm>
            <a:off x="372719" y="4291184"/>
            <a:ext cx="8529106" cy="587728"/>
            <a:chOff x="496958" y="5721578"/>
            <a:chExt cx="11372142" cy="783637"/>
          </a:xfrm>
        </p:grpSpPr>
        <p:sp>
          <p:nvSpPr>
            <p:cNvPr id="2236" name="Google Shape;2236;p126"/>
            <p:cNvSpPr/>
            <p:nvPr/>
          </p:nvSpPr>
          <p:spPr>
            <a:xfrm>
              <a:off x="1625600" y="5802754"/>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37" name="Google Shape;2237;p126"/>
            <p:cNvGrpSpPr/>
            <p:nvPr/>
          </p:nvGrpSpPr>
          <p:grpSpPr>
            <a:xfrm>
              <a:off x="496958" y="5802708"/>
              <a:ext cx="949306" cy="637921"/>
              <a:chOff x="482600" y="1863494"/>
              <a:chExt cx="774122" cy="520200"/>
            </a:xfrm>
          </p:grpSpPr>
          <p:sp>
            <p:nvSpPr>
              <p:cNvPr id="2238" name="Google Shape;2238;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39" name="Google Shape;2239;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40" name="Google Shape;2240;p126"/>
            <p:cNvPicPr preferRelativeResize="0"/>
            <p:nvPr/>
          </p:nvPicPr>
          <p:blipFill rotWithShape="1">
            <a:blip r:embed="rId8">
              <a:alphaModFix/>
            </a:blip>
            <a:srcRect b="0" l="0" r="0" t="0"/>
            <a:stretch/>
          </p:blipFill>
          <p:spPr>
            <a:xfrm>
              <a:off x="535214" y="5721578"/>
              <a:ext cx="783637" cy="783637"/>
            </a:xfrm>
            <a:prstGeom prst="rect">
              <a:avLst/>
            </a:prstGeom>
            <a:noFill/>
            <a:ln>
              <a:noFill/>
            </a:ln>
          </p:spPr>
        </p:pic>
      </p:grpSp>
      <p:sp>
        <p:nvSpPr>
          <p:cNvPr id="2241" name="Google Shape;2241;p126"/>
          <p:cNvSpPr txBox="1"/>
          <p:nvPr>
            <p:ph idx="3" type="body"/>
          </p:nvPr>
        </p:nvSpPr>
        <p:spPr>
          <a:xfrm>
            <a:off x="-1" y="1116141"/>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2" name="Google Shape;2242;p126"/>
          <p:cNvSpPr txBox="1"/>
          <p:nvPr>
            <p:ph idx="4" type="body"/>
          </p:nvPr>
        </p:nvSpPr>
        <p:spPr>
          <a:xfrm>
            <a:off x="1" y="166915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3" name="Google Shape;2243;p126"/>
          <p:cNvSpPr txBox="1"/>
          <p:nvPr>
            <p:ph idx="5" type="body"/>
          </p:nvPr>
        </p:nvSpPr>
        <p:spPr>
          <a:xfrm>
            <a:off x="1" y="2194607"/>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4" name="Google Shape;2244;p126"/>
          <p:cNvSpPr txBox="1"/>
          <p:nvPr>
            <p:ph idx="6" type="body"/>
          </p:nvPr>
        </p:nvSpPr>
        <p:spPr>
          <a:xfrm>
            <a:off x="1" y="27377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5" name="Google Shape;2245;p126"/>
          <p:cNvSpPr txBox="1"/>
          <p:nvPr>
            <p:ph idx="7" type="body"/>
          </p:nvPr>
        </p:nvSpPr>
        <p:spPr>
          <a:xfrm>
            <a:off x="1" y="3279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6" name="Google Shape;2246;p126"/>
          <p:cNvSpPr txBox="1"/>
          <p:nvPr>
            <p:ph idx="8" type="body"/>
          </p:nvPr>
        </p:nvSpPr>
        <p:spPr>
          <a:xfrm>
            <a:off x="1" y="381278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7" name="Google Shape;2247;p126"/>
          <p:cNvSpPr txBox="1"/>
          <p:nvPr>
            <p:ph idx="9" type="body"/>
          </p:nvPr>
        </p:nvSpPr>
        <p:spPr>
          <a:xfrm>
            <a:off x="1253" y="4356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ed 1–7 (Gray) 1 Line Subhead 1">
  <p:cSld name="Numbered 1–7 (Gray) 1 Line Subhead_1">
    <p:spTree>
      <p:nvGrpSpPr>
        <p:cNvPr id="2248" name="Shape 2248"/>
        <p:cNvGrpSpPr/>
        <p:nvPr/>
      </p:nvGrpSpPr>
      <p:grpSpPr>
        <a:xfrm>
          <a:off x="0" y="0"/>
          <a:ext cx="0" cy="0"/>
          <a:chOff x="0" y="0"/>
          <a:chExt cx="0" cy="0"/>
        </a:xfrm>
      </p:grpSpPr>
      <p:sp>
        <p:nvSpPr>
          <p:cNvPr id="2249" name="Google Shape;2249;p127"/>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50" name="Google Shape;2250;p127"/>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1" name="Google Shape;2251;p127"/>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52" name="Google Shape;2252;p127"/>
          <p:cNvSpPr txBox="1"/>
          <p:nvPr>
            <p:ph idx="2" type="subTitle"/>
          </p:nvPr>
        </p:nvSpPr>
        <p:spPr>
          <a:xfrm>
            <a:off x="0" y="671119"/>
            <a:ext cx="9144000" cy="4221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253" name="Google Shape;2253;p127"/>
          <p:cNvGrpSpPr/>
          <p:nvPr/>
        </p:nvGrpSpPr>
        <p:grpSpPr>
          <a:xfrm>
            <a:off x="372719" y="1062598"/>
            <a:ext cx="8529106" cy="587728"/>
            <a:chOff x="496958" y="1416797"/>
            <a:chExt cx="11372142" cy="783637"/>
          </a:xfrm>
        </p:grpSpPr>
        <p:sp>
          <p:nvSpPr>
            <p:cNvPr id="2254" name="Google Shape;2254;p127"/>
            <p:cNvSpPr/>
            <p:nvPr/>
          </p:nvSpPr>
          <p:spPr>
            <a:xfrm>
              <a:off x="1625600" y="1492882"/>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55" name="Google Shape;2255;p127"/>
            <p:cNvGrpSpPr/>
            <p:nvPr/>
          </p:nvGrpSpPr>
          <p:grpSpPr>
            <a:xfrm>
              <a:off x="496958" y="1492836"/>
              <a:ext cx="949306" cy="637921"/>
              <a:chOff x="482600" y="1863494"/>
              <a:chExt cx="774122" cy="520200"/>
            </a:xfrm>
          </p:grpSpPr>
          <p:sp>
            <p:nvSpPr>
              <p:cNvPr id="2256" name="Google Shape;2256;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57" name="Google Shape;2257;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58" name="Google Shape;2258;p127"/>
            <p:cNvPicPr preferRelativeResize="0"/>
            <p:nvPr/>
          </p:nvPicPr>
          <p:blipFill rotWithShape="1">
            <a:blip r:embed="rId2">
              <a:alphaModFix/>
            </a:blip>
            <a:srcRect b="0" l="0" r="0" t="0"/>
            <a:stretch/>
          </p:blipFill>
          <p:spPr>
            <a:xfrm>
              <a:off x="615558" y="1416797"/>
              <a:ext cx="783637" cy="783637"/>
            </a:xfrm>
            <a:prstGeom prst="rect">
              <a:avLst/>
            </a:prstGeom>
            <a:noFill/>
            <a:ln>
              <a:noFill/>
            </a:ln>
          </p:spPr>
        </p:pic>
      </p:grpSp>
      <p:grpSp>
        <p:nvGrpSpPr>
          <p:cNvPr id="2259" name="Google Shape;2259;p127"/>
          <p:cNvGrpSpPr/>
          <p:nvPr/>
        </p:nvGrpSpPr>
        <p:grpSpPr>
          <a:xfrm>
            <a:off x="372719" y="1596865"/>
            <a:ext cx="8529106" cy="587728"/>
            <a:chOff x="496958" y="2129154"/>
            <a:chExt cx="11372142" cy="783637"/>
          </a:xfrm>
        </p:grpSpPr>
        <p:sp>
          <p:nvSpPr>
            <p:cNvPr id="2260" name="Google Shape;2260;p127"/>
            <p:cNvSpPr/>
            <p:nvPr/>
          </p:nvSpPr>
          <p:spPr>
            <a:xfrm>
              <a:off x="1625600" y="2204069"/>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61" name="Google Shape;2261;p127"/>
            <p:cNvGrpSpPr/>
            <p:nvPr/>
          </p:nvGrpSpPr>
          <p:grpSpPr>
            <a:xfrm>
              <a:off x="496958" y="2204023"/>
              <a:ext cx="949306" cy="637921"/>
              <a:chOff x="482600" y="1863494"/>
              <a:chExt cx="774122" cy="520200"/>
            </a:xfrm>
          </p:grpSpPr>
          <p:sp>
            <p:nvSpPr>
              <p:cNvPr id="2262" name="Google Shape;2262;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63" name="Google Shape;2263;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64" name="Google Shape;2264;p127"/>
            <p:cNvPicPr preferRelativeResize="0"/>
            <p:nvPr/>
          </p:nvPicPr>
          <p:blipFill rotWithShape="1">
            <a:blip r:embed="rId3">
              <a:alphaModFix/>
            </a:blip>
            <a:srcRect b="0" l="0" r="0" t="0"/>
            <a:stretch/>
          </p:blipFill>
          <p:spPr>
            <a:xfrm>
              <a:off x="533004" y="2129154"/>
              <a:ext cx="783637" cy="783637"/>
            </a:xfrm>
            <a:prstGeom prst="rect">
              <a:avLst/>
            </a:prstGeom>
            <a:noFill/>
            <a:ln>
              <a:noFill/>
            </a:ln>
          </p:spPr>
        </p:pic>
      </p:grpSp>
      <p:grpSp>
        <p:nvGrpSpPr>
          <p:cNvPr id="2265" name="Google Shape;2265;p127"/>
          <p:cNvGrpSpPr/>
          <p:nvPr/>
        </p:nvGrpSpPr>
        <p:grpSpPr>
          <a:xfrm>
            <a:off x="372719" y="2680718"/>
            <a:ext cx="8529106" cy="587728"/>
            <a:chOff x="496958" y="3574291"/>
            <a:chExt cx="11372142" cy="783637"/>
          </a:xfrm>
        </p:grpSpPr>
        <p:sp>
          <p:nvSpPr>
            <p:cNvPr id="2266" name="Google Shape;2266;p127"/>
            <p:cNvSpPr/>
            <p:nvPr/>
          </p:nvSpPr>
          <p:spPr>
            <a:xfrm>
              <a:off x="1625600" y="3650376"/>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67" name="Google Shape;2267;p127"/>
            <p:cNvGrpSpPr/>
            <p:nvPr/>
          </p:nvGrpSpPr>
          <p:grpSpPr>
            <a:xfrm>
              <a:off x="496958" y="3650330"/>
              <a:ext cx="949306" cy="637921"/>
              <a:chOff x="482600" y="1863494"/>
              <a:chExt cx="774122" cy="520200"/>
            </a:xfrm>
          </p:grpSpPr>
          <p:sp>
            <p:nvSpPr>
              <p:cNvPr id="2268" name="Google Shape;2268;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69" name="Google Shape;2269;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70" name="Google Shape;2270;p127"/>
            <p:cNvPicPr preferRelativeResize="0"/>
            <p:nvPr/>
          </p:nvPicPr>
          <p:blipFill rotWithShape="1">
            <a:blip r:embed="rId4">
              <a:alphaModFix/>
            </a:blip>
            <a:srcRect b="0" l="0" r="0" t="0"/>
            <a:stretch/>
          </p:blipFill>
          <p:spPr>
            <a:xfrm>
              <a:off x="526658" y="3574291"/>
              <a:ext cx="783637" cy="783637"/>
            </a:xfrm>
            <a:prstGeom prst="rect">
              <a:avLst/>
            </a:prstGeom>
            <a:noFill/>
            <a:ln>
              <a:noFill/>
            </a:ln>
          </p:spPr>
        </p:pic>
      </p:grpSp>
      <p:grpSp>
        <p:nvGrpSpPr>
          <p:cNvPr id="2271" name="Google Shape;2271;p127"/>
          <p:cNvGrpSpPr/>
          <p:nvPr/>
        </p:nvGrpSpPr>
        <p:grpSpPr>
          <a:xfrm>
            <a:off x="372719" y="2134969"/>
            <a:ext cx="8529106" cy="587728"/>
            <a:chOff x="496958" y="2846626"/>
            <a:chExt cx="11372142" cy="783637"/>
          </a:xfrm>
        </p:grpSpPr>
        <p:sp>
          <p:nvSpPr>
            <p:cNvPr id="2272" name="Google Shape;2272;p127"/>
            <p:cNvSpPr/>
            <p:nvPr/>
          </p:nvSpPr>
          <p:spPr>
            <a:xfrm>
              <a:off x="1625600" y="2926221"/>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73" name="Google Shape;2273;p127"/>
            <p:cNvGrpSpPr/>
            <p:nvPr/>
          </p:nvGrpSpPr>
          <p:grpSpPr>
            <a:xfrm>
              <a:off x="496958" y="2926175"/>
              <a:ext cx="949306" cy="637921"/>
              <a:chOff x="482600" y="1863494"/>
              <a:chExt cx="774122" cy="520200"/>
            </a:xfrm>
          </p:grpSpPr>
          <p:sp>
            <p:nvSpPr>
              <p:cNvPr id="2274" name="Google Shape;2274;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75" name="Google Shape;2275;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76" name="Google Shape;2276;p127"/>
            <p:cNvPicPr preferRelativeResize="0"/>
            <p:nvPr/>
          </p:nvPicPr>
          <p:blipFill rotWithShape="1">
            <a:blip r:embed="rId5">
              <a:alphaModFix/>
            </a:blip>
            <a:srcRect b="0" l="0" r="0" t="0"/>
            <a:stretch/>
          </p:blipFill>
          <p:spPr>
            <a:xfrm>
              <a:off x="540532" y="2846626"/>
              <a:ext cx="783637" cy="783637"/>
            </a:xfrm>
            <a:prstGeom prst="rect">
              <a:avLst/>
            </a:prstGeom>
            <a:noFill/>
            <a:ln>
              <a:noFill/>
            </a:ln>
          </p:spPr>
        </p:pic>
      </p:grpSp>
      <p:grpSp>
        <p:nvGrpSpPr>
          <p:cNvPr id="2277" name="Google Shape;2277;p127"/>
          <p:cNvGrpSpPr/>
          <p:nvPr/>
        </p:nvGrpSpPr>
        <p:grpSpPr>
          <a:xfrm>
            <a:off x="372719" y="3215534"/>
            <a:ext cx="8529106" cy="587728"/>
            <a:chOff x="496958" y="4287378"/>
            <a:chExt cx="11372142" cy="783637"/>
          </a:xfrm>
        </p:grpSpPr>
        <p:sp>
          <p:nvSpPr>
            <p:cNvPr id="2278" name="Google Shape;2278;p127"/>
            <p:cNvSpPr/>
            <p:nvPr/>
          </p:nvSpPr>
          <p:spPr>
            <a:xfrm>
              <a:off x="1625600" y="4361563"/>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79" name="Google Shape;2279;p127"/>
            <p:cNvGrpSpPr/>
            <p:nvPr/>
          </p:nvGrpSpPr>
          <p:grpSpPr>
            <a:xfrm>
              <a:off x="496958" y="4361517"/>
              <a:ext cx="949306" cy="637921"/>
              <a:chOff x="482600" y="1863494"/>
              <a:chExt cx="774122" cy="520200"/>
            </a:xfrm>
          </p:grpSpPr>
          <p:sp>
            <p:nvSpPr>
              <p:cNvPr id="2280" name="Google Shape;2280;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81" name="Google Shape;2281;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82" name="Google Shape;2282;p127"/>
            <p:cNvPicPr preferRelativeResize="0"/>
            <p:nvPr/>
          </p:nvPicPr>
          <p:blipFill rotWithShape="1">
            <a:blip r:embed="rId6">
              <a:alphaModFix/>
            </a:blip>
            <a:srcRect b="0" l="0" r="0" t="0"/>
            <a:stretch/>
          </p:blipFill>
          <p:spPr>
            <a:xfrm>
              <a:off x="527831" y="4287378"/>
              <a:ext cx="783637" cy="783637"/>
            </a:xfrm>
            <a:prstGeom prst="rect">
              <a:avLst/>
            </a:prstGeom>
            <a:noFill/>
            <a:ln>
              <a:noFill/>
            </a:ln>
          </p:spPr>
        </p:pic>
      </p:grpSp>
      <p:grpSp>
        <p:nvGrpSpPr>
          <p:cNvPr id="2283" name="Google Shape;2283;p127"/>
          <p:cNvGrpSpPr/>
          <p:nvPr/>
        </p:nvGrpSpPr>
        <p:grpSpPr>
          <a:xfrm>
            <a:off x="372719" y="3757281"/>
            <a:ext cx="8529106" cy="587728"/>
            <a:chOff x="496958" y="5009708"/>
            <a:chExt cx="11372142" cy="783637"/>
          </a:xfrm>
        </p:grpSpPr>
        <p:sp>
          <p:nvSpPr>
            <p:cNvPr id="2284" name="Google Shape;2284;p127"/>
            <p:cNvSpPr/>
            <p:nvPr/>
          </p:nvSpPr>
          <p:spPr>
            <a:xfrm>
              <a:off x="1625600" y="5083715"/>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85" name="Google Shape;2285;p127"/>
            <p:cNvGrpSpPr/>
            <p:nvPr/>
          </p:nvGrpSpPr>
          <p:grpSpPr>
            <a:xfrm>
              <a:off x="496958" y="5083669"/>
              <a:ext cx="949306" cy="637921"/>
              <a:chOff x="482600" y="1863494"/>
              <a:chExt cx="774122" cy="520200"/>
            </a:xfrm>
          </p:grpSpPr>
          <p:sp>
            <p:nvSpPr>
              <p:cNvPr id="2286" name="Google Shape;2286;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87" name="Google Shape;2287;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88" name="Google Shape;2288;p127"/>
            <p:cNvPicPr preferRelativeResize="0"/>
            <p:nvPr/>
          </p:nvPicPr>
          <p:blipFill rotWithShape="1">
            <a:blip r:embed="rId7">
              <a:alphaModFix/>
            </a:blip>
            <a:srcRect b="0" l="0" r="0" t="0"/>
            <a:stretch/>
          </p:blipFill>
          <p:spPr>
            <a:xfrm>
              <a:off x="520124" y="5009708"/>
              <a:ext cx="783637" cy="783637"/>
            </a:xfrm>
            <a:prstGeom prst="rect">
              <a:avLst/>
            </a:prstGeom>
            <a:noFill/>
            <a:ln>
              <a:noFill/>
            </a:ln>
          </p:spPr>
        </p:pic>
      </p:grpSp>
      <p:grpSp>
        <p:nvGrpSpPr>
          <p:cNvPr id="2289" name="Google Shape;2289;p127"/>
          <p:cNvGrpSpPr/>
          <p:nvPr/>
        </p:nvGrpSpPr>
        <p:grpSpPr>
          <a:xfrm>
            <a:off x="372719" y="4291184"/>
            <a:ext cx="8529106" cy="587728"/>
            <a:chOff x="496958" y="5721578"/>
            <a:chExt cx="11372142" cy="783637"/>
          </a:xfrm>
        </p:grpSpPr>
        <p:sp>
          <p:nvSpPr>
            <p:cNvPr id="2290" name="Google Shape;2290;p127"/>
            <p:cNvSpPr/>
            <p:nvPr/>
          </p:nvSpPr>
          <p:spPr>
            <a:xfrm>
              <a:off x="1625600" y="5802754"/>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91" name="Google Shape;2291;p127"/>
            <p:cNvGrpSpPr/>
            <p:nvPr/>
          </p:nvGrpSpPr>
          <p:grpSpPr>
            <a:xfrm>
              <a:off x="496958" y="5802708"/>
              <a:ext cx="949306" cy="637921"/>
              <a:chOff x="482600" y="1863494"/>
              <a:chExt cx="774122" cy="520200"/>
            </a:xfrm>
          </p:grpSpPr>
          <p:sp>
            <p:nvSpPr>
              <p:cNvPr id="2292" name="Google Shape;2292;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93" name="Google Shape;2293;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94" name="Google Shape;2294;p127"/>
            <p:cNvPicPr preferRelativeResize="0"/>
            <p:nvPr/>
          </p:nvPicPr>
          <p:blipFill rotWithShape="1">
            <a:blip r:embed="rId8">
              <a:alphaModFix/>
            </a:blip>
            <a:srcRect b="0" l="0" r="0" t="0"/>
            <a:stretch/>
          </p:blipFill>
          <p:spPr>
            <a:xfrm>
              <a:off x="535214" y="5721578"/>
              <a:ext cx="783637" cy="783637"/>
            </a:xfrm>
            <a:prstGeom prst="rect">
              <a:avLst/>
            </a:prstGeom>
            <a:noFill/>
            <a:ln>
              <a:noFill/>
            </a:ln>
          </p:spPr>
        </p:pic>
      </p:grpSp>
      <p:sp>
        <p:nvSpPr>
          <p:cNvPr id="2295" name="Google Shape;2295;p127"/>
          <p:cNvSpPr txBox="1"/>
          <p:nvPr>
            <p:ph idx="3" type="body"/>
          </p:nvPr>
        </p:nvSpPr>
        <p:spPr>
          <a:xfrm>
            <a:off x="-1" y="1116141"/>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96" name="Google Shape;2296;p127"/>
          <p:cNvSpPr txBox="1"/>
          <p:nvPr>
            <p:ph idx="4" type="body"/>
          </p:nvPr>
        </p:nvSpPr>
        <p:spPr>
          <a:xfrm>
            <a:off x="1" y="166915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97" name="Google Shape;2297;p127"/>
          <p:cNvSpPr txBox="1"/>
          <p:nvPr>
            <p:ph idx="5" type="body"/>
          </p:nvPr>
        </p:nvSpPr>
        <p:spPr>
          <a:xfrm>
            <a:off x="1" y="2194607"/>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98" name="Google Shape;2298;p127"/>
          <p:cNvSpPr txBox="1"/>
          <p:nvPr>
            <p:ph idx="6" type="body"/>
          </p:nvPr>
        </p:nvSpPr>
        <p:spPr>
          <a:xfrm>
            <a:off x="1" y="27377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99" name="Google Shape;2299;p127"/>
          <p:cNvSpPr txBox="1"/>
          <p:nvPr>
            <p:ph idx="7" type="body"/>
          </p:nvPr>
        </p:nvSpPr>
        <p:spPr>
          <a:xfrm>
            <a:off x="1" y="3279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00" name="Google Shape;2300;p127"/>
          <p:cNvSpPr txBox="1"/>
          <p:nvPr>
            <p:ph idx="8" type="body"/>
          </p:nvPr>
        </p:nvSpPr>
        <p:spPr>
          <a:xfrm>
            <a:off x="1" y="381278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01" name="Google Shape;2301;p127"/>
          <p:cNvSpPr txBox="1"/>
          <p:nvPr>
            <p:ph idx="9" type="body"/>
          </p:nvPr>
        </p:nvSpPr>
        <p:spPr>
          <a:xfrm>
            <a:off x="1253" y="4356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ulleted List 1–4 (Green) 1 Line Subhead">
  <p:cSld name="1_Bulleted List 1–4 (Green) 1 Line Subhead">
    <p:spTree>
      <p:nvGrpSpPr>
        <p:cNvPr id="2302" name="Shape 2302"/>
        <p:cNvGrpSpPr/>
        <p:nvPr/>
      </p:nvGrpSpPr>
      <p:grpSpPr>
        <a:xfrm>
          <a:off x="0" y="0"/>
          <a:ext cx="0" cy="0"/>
          <a:chOff x="0" y="0"/>
          <a:chExt cx="0" cy="0"/>
        </a:xfrm>
      </p:grpSpPr>
      <p:sp>
        <p:nvSpPr>
          <p:cNvPr id="2303" name="Google Shape;2303;p128"/>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04" name="Google Shape;2304;p128"/>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05" name="Google Shape;2305;p128"/>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2306" name="Google Shape;2306;p128"/>
          <p:cNvGrpSpPr/>
          <p:nvPr/>
        </p:nvGrpSpPr>
        <p:grpSpPr>
          <a:xfrm>
            <a:off x="373989" y="819150"/>
            <a:ext cx="8389681" cy="713668"/>
            <a:chOff x="498627" y="1727200"/>
            <a:chExt cx="11287073" cy="951557"/>
          </a:xfrm>
        </p:grpSpPr>
        <p:sp>
          <p:nvSpPr>
            <p:cNvPr id="2307" name="Google Shape;2307;p128"/>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08" name="Google Shape;2308;p128"/>
            <p:cNvGrpSpPr/>
            <p:nvPr/>
          </p:nvGrpSpPr>
          <p:grpSpPr>
            <a:xfrm>
              <a:off x="498627" y="1770959"/>
              <a:ext cx="1174339" cy="892834"/>
              <a:chOff x="366636" y="1829879"/>
              <a:chExt cx="1030664" cy="783600"/>
            </a:xfrm>
          </p:grpSpPr>
          <p:sp>
            <p:nvSpPr>
              <p:cNvPr id="2309" name="Google Shape;2309;p128"/>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0" name="Google Shape;2310;p128"/>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311" name="Google Shape;2311;p128"/>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312" name="Google Shape;2312;p128"/>
          <p:cNvGrpSpPr/>
          <p:nvPr/>
        </p:nvGrpSpPr>
        <p:grpSpPr>
          <a:xfrm>
            <a:off x="373970" y="1656690"/>
            <a:ext cx="8465305" cy="713668"/>
            <a:chOff x="498627" y="2843920"/>
            <a:chExt cx="11287073" cy="951557"/>
          </a:xfrm>
        </p:grpSpPr>
        <p:sp>
          <p:nvSpPr>
            <p:cNvPr id="2313" name="Google Shape;2313;p128"/>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14" name="Google Shape;2314;p128"/>
            <p:cNvGrpSpPr/>
            <p:nvPr/>
          </p:nvGrpSpPr>
          <p:grpSpPr>
            <a:xfrm>
              <a:off x="498627" y="2885831"/>
              <a:ext cx="1174339" cy="892834"/>
              <a:chOff x="366636" y="2767143"/>
              <a:chExt cx="1030664" cy="783600"/>
            </a:xfrm>
          </p:grpSpPr>
          <p:sp>
            <p:nvSpPr>
              <p:cNvPr id="2315" name="Google Shape;2315;p128"/>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6" name="Google Shape;2316;p128"/>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317" name="Google Shape;2317;p128"/>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sp>
        <p:nvSpPr>
          <p:cNvPr id="2318" name="Google Shape;2318;p128"/>
          <p:cNvSpPr txBox="1"/>
          <p:nvPr>
            <p:ph idx="2" type="body"/>
          </p:nvPr>
        </p:nvSpPr>
        <p:spPr>
          <a:xfrm>
            <a:off x="-1" y="86152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19" name="Google Shape;2319;p128"/>
          <p:cNvSpPr txBox="1"/>
          <p:nvPr>
            <p:ph idx="3" type="body"/>
          </p:nvPr>
        </p:nvSpPr>
        <p:spPr>
          <a:xfrm>
            <a:off x="-1" y="169911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20" name="Google Shape;2320;p128"/>
          <p:cNvSpPr/>
          <p:nvPr/>
        </p:nvSpPr>
        <p:spPr>
          <a:xfrm>
            <a:off x="280115" y="72202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321" name="Google Shape;2321;p128"/>
          <p:cNvPicPr preferRelativeResize="0"/>
          <p:nvPr/>
        </p:nvPicPr>
        <p:blipFill rotWithShape="1">
          <a:blip r:embed="rId4">
            <a:alphaModFix/>
          </a:blip>
          <a:srcRect b="0" l="0" r="0" t="0"/>
          <a:stretch/>
        </p:blipFill>
        <p:spPr>
          <a:xfrm>
            <a:off x="364318" y="1645447"/>
            <a:ext cx="860717" cy="671359"/>
          </a:xfrm>
          <a:prstGeom prst="rect">
            <a:avLst/>
          </a:prstGeom>
          <a:noFill/>
          <a:ln>
            <a:noFill/>
          </a:ln>
        </p:spPr>
      </p:pic>
      <p:pic>
        <p:nvPicPr>
          <p:cNvPr id="2322" name="Google Shape;2322;p128"/>
          <p:cNvPicPr preferRelativeResize="0"/>
          <p:nvPr/>
        </p:nvPicPr>
        <p:blipFill rotWithShape="1">
          <a:blip r:embed="rId5">
            <a:alphaModFix/>
          </a:blip>
          <a:srcRect b="0" l="0" r="0" t="0"/>
          <a:stretch/>
        </p:blipFill>
        <p:spPr>
          <a:xfrm>
            <a:off x="380848" y="853300"/>
            <a:ext cx="860717" cy="688574"/>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ulleted List 1–4 (Green) 1 Line Subhead 1">
  <p:cSld name="1_Bulleted List 1–4 (Green) 1 Line Subhead_1">
    <p:spTree>
      <p:nvGrpSpPr>
        <p:cNvPr id="2323" name="Shape 2323"/>
        <p:cNvGrpSpPr/>
        <p:nvPr/>
      </p:nvGrpSpPr>
      <p:grpSpPr>
        <a:xfrm>
          <a:off x="0" y="0"/>
          <a:ext cx="0" cy="0"/>
          <a:chOff x="0" y="0"/>
          <a:chExt cx="0" cy="0"/>
        </a:xfrm>
      </p:grpSpPr>
      <p:sp>
        <p:nvSpPr>
          <p:cNvPr id="2324" name="Google Shape;2324;p129"/>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25" name="Google Shape;2325;p129"/>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26" name="Google Shape;2326;p129"/>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2327" name="Google Shape;2327;p129"/>
          <p:cNvGrpSpPr/>
          <p:nvPr/>
        </p:nvGrpSpPr>
        <p:grpSpPr>
          <a:xfrm>
            <a:off x="373989" y="819150"/>
            <a:ext cx="8389681" cy="713668"/>
            <a:chOff x="498627" y="1727200"/>
            <a:chExt cx="11287073" cy="951557"/>
          </a:xfrm>
        </p:grpSpPr>
        <p:sp>
          <p:nvSpPr>
            <p:cNvPr id="2328" name="Google Shape;2328;p129"/>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29" name="Google Shape;2329;p129"/>
            <p:cNvGrpSpPr/>
            <p:nvPr/>
          </p:nvGrpSpPr>
          <p:grpSpPr>
            <a:xfrm>
              <a:off x="498627" y="1770959"/>
              <a:ext cx="1174339" cy="892834"/>
              <a:chOff x="366636" y="1829879"/>
              <a:chExt cx="1030664" cy="783600"/>
            </a:xfrm>
          </p:grpSpPr>
          <p:sp>
            <p:nvSpPr>
              <p:cNvPr id="2330" name="Google Shape;2330;p129"/>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1" name="Google Shape;2331;p129"/>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332" name="Google Shape;2332;p129"/>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333" name="Google Shape;2333;p129"/>
          <p:cNvGrpSpPr/>
          <p:nvPr/>
        </p:nvGrpSpPr>
        <p:grpSpPr>
          <a:xfrm>
            <a:off x="373970" y="1656690"/>
            <a:ext cx="8465305" cy="713668"/>
            <a:chOff x="498627" y="2843920"/>
            <a:chExt cx="11287073" cy="951557"/>
          </a:xfrm>
        </p:grpSpPr>
        <p:sp>
          <p:nvSpPr>
            <p:cNvPr id="2334" name="Google Shape;2334;p129"/>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35" name="Google Shape;2335;p129"/>
            <p:cNvGrpSpPr/>
            <p:nvPr/>
          </p:nvGrpSpPr>
          <p:grpSpPr>
            <a:xfrm>
              <a:off x="498627" y="2885831"/>
              <a:ext cx="1174339" cy="892834"/>
              <a:chOff x="366636" y="2767143"/>
              <a:chExt cx="1030664" cy="783600"/>
            </a:xfrm>
          </p:grpSpPr>
          <p:sp>
            <p:nvSpPr>
              <p:cNvPr id="2336" name="Google Shape;2336;p129"/>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7" name="Google Shape;2337;p129"/>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338" name="Google Shape;2338;p129"/>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sp>
        <p:nvSpPr>
          <p:cNvPr id="2339" name="Google Shape;2339;p129"/>
          <p:cNvSpPr txBox="1"/>
          <p:nvPr>
            <p:ph idx="2" type="body"/>
          </p:nvPr>
        </p:nvSpPr>
        <p:spPr>
          <a:xfrm>
            <a:off x="-1" y="86152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40" name="Google Shape;2340;p129"/>
          <p:cNvSpPr txBox="1"/>
          <p:nvPr>
            <p:ph idx="3" type="body"/>
          </p:nvPr>
        </p:nvSpPr>
        <p:spPr>
          <a:xfrm>
            <a:off x="-1" y="169911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41" name="Google Shape;2341;p129"/>
          <p:cNvSpPr/>
          <p:nvPr/>
        </p:nvSpPr>
        <p:spPr>
          <a:xfrm>
            <a:off x="280115" y="72202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342" name="Google Shape;2342;p129"/>
          <p:cNvPicPr preferRelativeResize="0"/>
          <p:nvPr/>
        </p:nvPicPr>
        <p:blipFill rotWithShape="1">
          <a:blip r:embed="rId4">
            <a:alphaModFix/>
          </a:blip>
          <a:srcRect b="0" l="0" r="0" t="0"/>
          <a:stretch/>
        </p:blipFill>
        <p:spPr>
          <a:xfrm>
            <a:off x="375077" y="1645447"/>
            <a:ext cx="839198" cy="671359"/>
          </a:xfrm>
          <a:prstGeom prst="rect">
            <a:avLst/>
          </a:prstGeom>
          <a:noFill/>
          <a:ln>
            <a:noFill/>
          </a:ln>
        </p:spPr>
      </p:pic>
      <p:pic>
        <p:nvPicPr>
          <p:cNvPr id="2343" name="Google Shape;2343;p129"/>
          <p:cNvPicPr preferRelativeResize="0"/>
          <p:nvPr/>
        </p:nvPicPr>
        <p:blipFill rotWithShape="1">
          <a:blip r:embed="rId4">
            <a:alphaModFix/>
          </a:blip>
          <a:srcRect b="0" l="0" r="0" t="0"/>
          <a:stretch/>
        </p:blipFill>
        <p:spPr>
          <a:xfrm>
            <a:off x="380848" y="853300"/>
            <a:ext cx="860716" cy="688574"/>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 Attention Slide">
  <p:cSld name="Call Attention Slide">
    <p:spTree>
      <p:nvGrpSpPr>
        <p:cNvPr id="2344" name="Shape 2344"/>
        <p:cNvGrpSpPr/>
        <p:nvPr/>
      </p:nvGrpSpPr>
      <p:grpSpPr>
        <a:xfrm>
          <a:off x="0" y="0"/>
          <a:ext cx="0" cy="0"/>
          <a:chOff x="0" y="0"/>
          <a:chExt cx="0" cy="0"/>
        </a:xfrm>
      </p:grpSpPr>
      <p:sp>
        <p:nvSpPr>
          <p:cNvPr id="2345" name="Google Shape;2345;p130"/>
          <p:cNvSpPr txBox="1"/>
          <p:nvPr>
            <p:ph idx="1" type="subTitle"/>
          </p:nvPr>
        </p:nvSpPr>
        <p:spPr>
          <a:xfrm>
            <a:off x="270163" y="1512517"/>
            <a:ext cx="8873700" cy="3350400"/>
          </a:xfrm>
          <a:prstGeom prst="rect">
            <a:avLst/>
          </a:prstGeom>
          <a:noFill/>
          <a:ln>
            <a:noFill/>
          </a:ln>
        </p:spPr>
        <p:txBody>
          <a:bodyPr anchorCtr="0" anchor="t" bIns="342900" lIns="2400300" spcFirstLastPara="1" rIns="205725" wrap="square" tIns="0">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46" name="Google Shape;2346;p130"/>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47" name="Google Shape;2347;p130"/>
          <p:cNvSpPr txBox="1"/>
          <p:nvPr>
            <p:ph idx="2"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1–5 (Green) 1 Line Subhead">
  <p:cSld name="Bulleted List 1–5 (Green) 1 Line Subhead">
    <p:spTree>
      <p:nvGrpSpPr>
        <p:cNvPr id="2348" name="Shape 2348"/>
        <p:cNvGrpSpPr/>
        <p:nvPr/>
      </p:nvGrpSpPr>
      <p:grpSpPr>
        <a:xfrm>
          <a:off x="0" y="0"/>
          <a:ext cx="0" cy="0"/>
          <a:chOff x="0" y="0"/>
          <a:chExt cx="0" cy="0"/>
        </a:xfrm>
      </p:grpSpPr>
      <p:sp>
        <p:nvSpPr>
          <p:cNvPr id="2349" name="Google Shape;2349;p131"/>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50" name="Google Shape;2350;p131"/>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51" name="Google Shape;2351;p131"/>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352" name="Google Shape;2352;p131"/>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353" name="Google Shape;2353;p131"/>
          <p:cNvGrpSpPr/>
          <p:nvPr/>
        </p:nvGrpSpPr>
        <p:grpSpPr>
          <a:xfrm>
            <a:off x="274977" y="1238802"/>
            <a:ext cx="8631048" cy="626341"/>
            <a:chOff x="366636" y="1651736"/>
            <a:chExt cx="11508064" cy="835121"/>
          </a:xfrm>
        </p:grpSpPr>
        <p:grpSp>
          <p:nvGrpSpPr>
            <p:cNvPr id="2354" name="Google Shape;2354;p131"/>
            <p:cNvGrpSpPr/>
            <p:nvPr/>
          </p:nvGrpSpPr>
          <p:grpSpPr>
            <a:xfrm>
              <a:off x="366636" y="1690179"/>
              <a:ext cx="11508064" cy="783600"/>
              <a:chOff x="366636" y="1829879"/>
              <a:chExt cx="11508064" cy="783600"/>
            </a:xfrm>
          </p:grpSpPr>
          <p:sp>
            <p:nvSpPr>
              <p:cNvPr id="2355" name="Google Shape;2355;p131"/>
              <p:cNvSpPr/>
              <p:nvPr/>
            </p:nvSpPr>
            <p:spPr>
              <a:xfrm>
                <a:off x="1689100" y="1829879"/>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56" name="Google Shape;2356;p131"/>
              <p:cNvGrpSpPr/>
              <p:nvPr/>
            </p:nvGrpSpPr>
            <p:grpSpPr>
              <a:xfrm>
                <a:off x="366636" y="1829879"/>
                <a:ext cx="1030664" cy="783600"/>
                <a:chOff x="366636" y="1829879"/>
                <a:chExt cx="1030664" cy="783600"/>
              </a:xfrm>
            </p:grpSpPr>
            <p:sp>
              <p:nvSpPr>
                <p:cNvPr id="2357" name="Google Shape;2357;p131"/>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58" name="Google Shape;2358;p131"/>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pic>
          <p:nvPicPr>
            <p:cNvPr id="2359" name="Google Shape;2359;p131"/>
            <p:cNvPicPr preferRelativeResize="0"/>
            <p:nvPr/>
          </p:nvPicPr>
          <p:blipFill rotWithShape="1">
            <a:blip r:embed="rId2">
              <a:alphaModFix/>
            </a:blip>
            <a:srcRect b="0" l="0" r="0" t="0"/>
            <a:stretch/>
          </p:blipFill>
          <p:spPr>
            <a:xfrm>
              <a:off x="500816" y="1651736"/>
              <a:ext cx="835121" cy="835121"/>
            </a:xfrm>
            <a:prstGeom prst="rect">
              <a:avLst/>
            </a:prstGeom>
            <a:noFill/>
            <a:ln>
              <a:noFill/>
            </a:ln>
          </p:spPr>
        </p:pic>
      </p:grpSp>
      <p:grpSp>
        <p:nvGrpSpPr>
          <p:cNvPr id="2360" name="Google Shape;2360;p131"/>
          <p:cNvGrpSpPr/>
          <p:nvPr/>
        </p:nvGrpSpPr>
        <p:grpSpPr>
          <a:xfrm>
            <a:off x="274977" y="1942951"/>
            <a:ext cx="8631048" cy="626341"/>
            <a:chOff x="366636" y="2590602"/>
            <a:chExt cx="11508064" cy="835121"/>
          </a:xfrm>
        </p:grpSpPr>
        <p:grpSp>
          <p:nvGrpSpPr>
            <p:cNvPr id="2361" name="Google Shape;2361;p131"/>
            <p:cNvGrpSpPr/>
            <p:nvPr/>
          </p:nvGrpSpPr>
          <p:grpSpPr>
            <a:xfrm>
              <a:off x="366636" y="2627443"/>
              <a:ext cx="11508064" cy="783600"/>
              <a:chOff x="366636" y="2767143"/>
              <a:chExt cx="11508064" cy="783600"/>
            </a:xfrm>
          </p:grpSpPr>
          <p:sp>
            <p:nvSpPr>
              <p:cNvPr id="2362" name="Google Shape;2362;p131"/>
              <p:cNvSpPr/>
              <p:nvPr/>
            </p:nvSpPr>
            <p:spPr>
              <a:xfrm>
                <a:off x="1689100" y="2767143"/>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63" name="Google Shape;2363;p131"/>
              <p:cNvGrpSpPr/>
              <p:nvPr/>
            </p:nvGrpSpPr>
            <p:grpSpPr>
              <a:xfrm>
                <a:off x="366636" y="2767143"/>
                <a:ext cx="1030664" cy="783600"/>
                <a:chOff x="366636" y="2767143"/>
                <a:chExt cx="1030664" cy="783600"/>
              </a:xfrm>
            </p:grpSpPr>
            <p:sp>
              <p:nvSpPr>
                <p:cNvPr id="2364" name="Google Shape;2364;p131"/>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65" name="Google Shape;2365;p131"/>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pic>
          <p:nvPicPr>
            <p:cNvPr id="2366" name="Google Shape;2366;p131"/>
            <p:cNvPicPr preferRelativeResize="0"/>
            <p:nvPr/>
          </p:nvPicPr>
          <p:blipFill rotWithShape="1">
            <a:blip r:embed="rId3">
              <a:alphaModFix/>
            </a:blip>
            <a:srcRect b="0" l="0" r="0" t="0"/>
            <a:stretch/>
          </p:blipFill>
          <p:spPr>
            <a:xfrm>
              <a:off x="411916" y="2590602"/>
              <a:ext cx="835121" cy="835121"/>
            </a:xfrm>
            <a:prstGeom prst="rect">
              <a:avLst/>
            </a:prstGeom>
            <a:noFill/>
            <a:ln>
              <a:noFill/>
            </a:ln>
          </p:spPr>
        </p:pic>
      </p:grpSp>
      <p:grpSp>
        <p:nvGrpSpPr>
          <p:cNvPr id="2367" name="Google Shape;2367;p131"/>
          <p:cNvGrpSpPr/>
          <p:nvPr/>
        </p:nvGrpSpPr>
        <p:grpSpPr>
          <a:xfrm>
            <a:off x="274977" y="2648075"/>
            <a:ext cx="8631048" cy="626341"/>
            <a:chOff x="366636" y="3530766"/>
            <a:chExt cx="11508064" cy="835121"/>
          </a:xfrm>
        </p:grpSpPr>
        <p:grpSp>
          <p:nvGrpSpPr>
            <p:cNvPr id="2368" name="Google Shape;2368;p131"/>
            <p:cNvGrpSpPr/>
            <p:nvPr/>
          </p:nvGrpSpPr>
          <p:grpSpPr>
            <a:xfrm>
              <a:off x="366636" y="3569123"/>
              <a:ext cx="11508064" cy="783600"/>
              <a:chOff x="353936" y="3693021"/>
              <a:chExt cx="11508064" cy="783600"/>
            </a:xfrm>
          </p:grpSpPr>
          <p:sp>
            <p:nvSpPr>
              <p:cNvPr id="2369" name="Google Shape;2369;p131"/>
              <p:cNvSpPr/>
              <p:nvPr/>
            </p:nvSpPr>
            <p:spPr>
              <a:xfrm>
                <a:off x="1676400" y="3693021"/>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70" name="Google Shape;2370;p131"/>
              <p:cNvGrpSpPr/>
              <p:nvPr/>
            </p:nvGrpSpPr>
            <p:grpSpPr>
              <a:xfrm>
                <a:off x="353936" y="3693021"/>
                <a:ext cx="1030664" cy="783600"/>
                <a:chOff x="353936" y="3693021"/>
                <a:chExt cx="1030664" cy="783600"/>
              </a:xfrm>
            </p:grpSpPr>
            <p:sp>
              <p:nvSpPr>
                <p:cNvPr id="2371" name="Google Shape;2371;p131"/>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sp>
              <p:nvSpPr>
                <p:cNvPr id="2372" name="Google Shape;2372;p131"/>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grpSp>
        </p:grpSp>
        <p:pic>
          <p:nvPicPr>
            <p:cNvPr id="2373" name="Google Shape;2373;p131"/>
            <p:cNvPicPr preferRelativeResize="0"/>
            <p:nvPr/>
          </p:nvPicPr>
          <p:blipFill rotWithShape="1">
            <a:blip r:embed="rId4">
              <a:alphaModFix/>
            </a:blip>
            <a:srcRect b="0" l="0" r="0" t="0"/>
            <a:stretch/>
          </p:blipFill>
          <p:spPr>
            <a:xfrm>
              <a:off x="414196" y="3530766"/>
              <a:ext cx="835121" cy="835121"/>
            </a:xfrm>
            <a:prstGeom prst="rect">
              <a:avLst/>
            </a:prstGeom>
            <a:noFill/>
            <a:ln>
              <a:noFill/>
            </a:ln>
          </p:spPr>
        </p:pic>
      </p:grpSp>
      <p:grpSp>
        <p:nvGrpSpPr>
          <p:cNvPr id="2374" name="Google Shape;2374;p131"/>
          <p:cNvGrpSpPr/>
          <p:nvPr/>
        </p:nvGrpSpPr>
        <p:grpSpPr>
          <a:xfrm>
            <a:off x="274977" y="3343545"/>
            <a:ext cx="8631048" cy="626341"/>
            <a:chOff x="366636" y="4458060"/>
            <a:chExt cx="11508064" cy="835121"/>
          </a:xfrm>
        </p:grpSpPr>
        <p:grpSp>
          <p:nvGrpSpPr>
            <p:cNvPr id="2375" name="Google Shape;2375;p131"/>
            <p:cNvGrpSpPr/>
            <p:nvPr/>
          </p:nvGrpSpPr>
          <p:grpSpPr>
            <a:xfrm>
              <a:off x="366636" y="4493786"/>
              <a:ext cx="11508064" cy="783600"/>
              <a:chOff x="353936" y="4604323"/>
              <a:chExt cx="11508064" cy="783600"/>
            </a:xfrm>
          </p:grpSpPr>
          <p:sp>
            <p:nvSpPr>
              <p:cNvPr id="2376" name="Google Shape;2376;p131"/>
              <p:cNvSpPr/>
              <p:nvPr/>
            </p:nvSpPr>
            <p:spPr>
              <a:xfrm>
                <a:off x="1676400" y="4604323"/>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77" name="Google Shape;2377;p131"/>
              <p:cNvGrpSpPr/>
              <p:nvPr/>
            </p:nvGrpSpPr>
            <p:grpSpPr>
              <a:xfrm>
                <a:off x="353936" y="4604323"/>
                <a:ext cx="1030664" cy="783600"/>
                <a:chOff x="353936" y="3693021"/>
                <a:chExt cx="1030664" cy="783600"/>
              </a:xfrm>
            </p:grpSpPr>
            <p:sp>
              <p:nvSpPr>
                <p:cNvPr id="2378" name="Google Shape;2378;p131"/>
                <p:cNvSpPr/>
                <p:nvPr/>
              </p:nvSpPr>
              <p:spPr>
                <a:xfrm>
                  <a:off x="353936" y="3693021"/>
                  <a:ext cx="933900" cy="783600"/>
                </a:xfrm>
                <a:prstGeom prst="roundRect">
                  <a:avLst>
                    <a:gd fmla="val 16667"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79" name="Google Shape;2379;p131"/>
                <p:cNvSpPr/>
                <p:nvPr/>
              </p:nvSpPr>
              <p:spPr>
                <a:xfrm rot="5400000">
                  <a:off x="892750" y="3915171"/>
                  <a:ext cx="637800" cy="345900"/>
                </a:xfrm>
                <a:prstGeom prst="triangle">
                  <a:avLst>
                    <a:gd fmla="val 50000"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pic>
          <p:nvPicPr>
            <p:cNvPr id="2380" name="Google Shape;2380;p131"/>
            <p:cNvPicPr preferRelativeResize="0"/>
            <p:nvPr/>
          </p:nvPicPr>
          <p:blipFill rotWithShape="1">
            <a:blip r:embed="rId5">
              <a:alphaModFix/>
            </a:blip>
            <a:srcRect b="0" l="0" r="0" t="0"/>
            <a:stretch/>
          </p:blipFill>
          <p:spPr>
            <a:xfrm>
              <a:off x="412044" y="4458060"/>
              <a:ext cx="835121" cy="835121"/>
            </a:xfrm>
            <a:prstGeom prst="rect">
              <a:avLst/>
            </a:prstGeom>
            <a:noFill/>
            <a:ln>
              <a:noFill/>
            </a:ln>
          </p:spPr>
        </p:pic>
      </p:grpSp>
      <p:grpSp>
        <p:nvGrpSpPr>
          <p:cNvPr id="2381" name="Google Shape;2381;p131"/>
          <p:cNvGrpSpPr/>
          <p:nvPr/>
        </p:nvGrpSpPr>
        <p:grpSpPr>
          <a:xfrm>
            <a:off x="265452" y="4039015"/>
            <a:ext cx="8631048" cy="626341"/>
            <a:chOff x="353936" y="5385354"/>
            <a:chExt cx="11508064" cy="835121"/>
          </a:xfrm>
        </p:grpSpPr>
        <p:grpSp>
          <p:nvGrpSpPr>
            <p:cNvPr id="2382" name="Google Shape;2382;p131"/>
            <p:cNvGrpSpPr/>
            <p:nvPr/>
          </p:nvGrpSpPr>
          <p:grpSpPr>
            <a:xfrm>
              <a:off x="353936" y="5415241"/>
              <a:ext cx="11508064" cy="783600"/>
              <a:chOff x="353936" y="5529541"/>
              <a:chExt cx="11508064" cy="783600"/>
            </a:xfrm>
          </p:grpSpPr>
          <p:sp>
            <p:nvSpPr>
              <p:cNvPr id="2383" name="Google Shape;2383;p131"/>
              <p:cNvSpPr/>
              <p:nvPr/>
            </p:nvSpPr>
            <p:spPr>
              <a:xfrm>
                <a:off x="1676400" y="5529541"/>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84" name="Google Shape;2384;p131"/>
              <p:cNvGrpSpPr/>
              <p:nvPr/>
            </p:nvGrpSpPr>
            <p:grpSpPr>
              <a:xfrm>
                <a:off x="353936" y="5529541"/>
                <a:ext cx="1030664" cy="783600"/>
                <a:chOff x="353936" y="3693021"/>
                <a:chExt cx="1030664" cy="783600"/>
              </a:xfrm>
            </p:grpSpPr>
            <p:sp>
              <p:nvSpPr>
                <p:cNvPr id="2385" name="Google Shape;2385;p131"/>
                <p:cNvSpPr/>
                <p:nvPr/>
              </p:nvSpPr>
              <p:spPr>
                <a:xfrm>
                  <a:off x="353936" y="3693021"/>
                  <a:ext cx="933900" cy="783600"/>
                </a:xfrm>
                <a:prstGeom prst="roundRect">
                  <a:avLst>
                    <a:gd fmla="val 16667" name="adj"/>
                  </a:avLst>
                </a:prstGeom>
                <a:solidFill>
                  <a:srgbClr val="2129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86" name="Google Shape;2386;p131"/>
                <p:cNvSpPr/>
                <p:nvPr/>
              </p:nvSpPr>
              <p:spPr>
                <a:xfrm rot="5400000">
                  <a:off x="892750" y="3915171"/>
                  <a:ext cx="637800" cy="345900"/>
                </a:xfrm>
                <a:prstGeom prst="triangle">
                  <a:avLst>
                    <a:gd fmla="val 50000" name="adj"/>
                  </a:avLst>
                </a:prstGeom>
                <a:solidFill>
                  <a:srgbClr val="2129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pic>
          <p:nvPicPr>
            <p:cNvPr id="2387" name="Google Shape;2387;p131"/>
            <p:cNvPicPr preferRelativeResize="0"/>
            <p:nvPr/>
          </p:nvPicPr>
          <p:blipFill rotWithShape="1">
            <a:blip r:embed="rId6">
              <a:alphaModFix/>
            </a:blip>
            <a:srcRect b="0" l="0" r="0" t="0"/>
            <a:stretch/>
          </p:blipFill>
          <p:spPr>
            <a:xfrm>
              <a:off x="399344" y="5385354"/>
              <a:ext cx="835121" cy="835121"/>
            </a:xfrm>
            <a:prstGeom prst="rect">
              <a:avLst/>
            </a:prstGeom>
            <a:noFill/>
            <a:ln>
              <a:noFill/>
            </a:ln>
          </p:spPr>
        </p:pic>
      </p:grpSp>
      <p:sp>
        <p:nvSpPr>
          <p:cNvPr id="2388" name="Google Shape;2388;p131"/>
          <p:cNvSpPr txBox="1"/>
          <p:nvPr>
            <p:ph idx="3" type="body"/>
          </p:nvPr>
        </p:nvSpPr>
        <p:spPr>
          <a:xfrm>
            <a:off x="-1" y="1267635"/>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9" name="Google Shape;2389;p131"/>
          <p:cNvSpPr txBox="1"/>
          <p:nvPr>
            <p:ph idx="4" type="body"/>
          </p:nvPr>
        </p:nvSpPr>
        <p:spPr>
          <a:xfrm>
            <a:off x="0" y="1972757"/>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0" name="Google Shape;2390;p131"/>
          <p:cNvSpPr txBox="1"/>
          <p:nvPr>
            <p:ph idx="5" type="body"/>
          </p:nvPr>
        </p:nvSpPr>
        <p:spPr>
          <a:xfrm>
            <a:off x="0" y="2679610"/>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1" name="Google Shape;2391;p131"/>
          <p:cNvSpPr txBox="1"/>
          <p:nvPr>
            <p:ph idx="6" type="body"/>
          </p:nvPr>
        </p:nvSpPr>
        <p:spPr>
          <a:xfrm>
            <a:off x="0" y="3374300"/>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2" name="Google Shape;2392;p131"/>
          <p:cNvSpPr txBox="1"/>
          <p:nvPr>
            <p:ph idx="7" type="body"/>
          </p:nvPr>
        </p:nvSpPr>
        <p:spPr>
          <a:xfrm>
            <a:off x="-1" y="4050834"/>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3" name="Google Shape;2393;p131"/>
          <p:cNvSpPr/>
          <p:nvPr/>
        </p:nvSpPr>
        <p:spPr>
          <a:xfrm>
            <a:off x="193183" y="1185434"/>
            <a:ext cx="975600" cy="3576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394" name="Google Shape;2394;p131"/>
          <p:cNvPicPr preferRelativeResize="0"/>
          <p:nvPr/>
        </p:nvPicPr>
        <p:blipFill rotWithShape="1">
          <a:blip r:embed="rId7">
            <a:alphaModFix/>
          </a:blip>
          <a:srcRect b="0" l="0" r="0" t="0"/>
          <a:stretch/>
        </p:blipFill>
        <p:spPr>
          <a:xfrm>
            <a:off x="355691" y="1254935"/>
            <a:ext cx="772618" cy="618094"/>
          </a:xfrm>
          <a:prstGeom prst="rect">
            <a:avLst/>
          </a:prstGeom>
          <a:noFill/>
          <a:ln>
            <a:noFill/>
          </a:ln>
        </p:spPr>
      </p:pic>
      <p:pic>
        <p:nvPicPr>
          <p:cNvPr id="2395" name="Google Shape;2395;p131"/>
          <p:cNvPicPr preferRelativeResize="0"/>
          <p:nvPr/>
        </p:nvPicPr>
        <p:blipFill rotWithShape="1">
          <a:blip r:embed="rId8">
            <a:alphaModFix/>
          </a:blip>
          <a:srcRect b="0" l="0" r="0" t="0"/>
          <a:stretch/>
        </p:blipFill>
        <p:spPr>
          <a:xfrm>
            <a:off x="355691" y="1956413"/>
            <a:ext cx="772618" cy="602642"/>
          </a:xfrm>
          <a:prstGeom prst="rect">
            <a:avLst/>
          </a:prstGeom>
          <a:noFill/>
          <a:ln>
            <a:noFill/>
          </a:ln>
        </p:spPr>
      </p:pic>
      <p:pic>
        <p:nvPicPr>
          <p:cNvPr id="2396" name="Google Shape;2396;p131"/>
          <p:cNvPicPr preferRelativeResize="0"/>
          <p:nvPr/>
        </p:nvPicPr>
        <p:blipFill rotWithShape="1">
          <a:blip r:embed="rId7">
            <a:alphaModFix/>
          </a:blip>
          <a:srcRect b="0" l="0" r="0" t="0"/>
          <a:stretch/>
        </p:blipFill>
        <p:spPr>
          <a:xfrm>
            <a:off x="355691" y="2654178"/>
            <a:ext cx="772618" cy="618094"/>
          </a:xfrm>
          <a:prstGeom prst="rect">
            <a:avLst/>
          </a:prstGeom>
          <a:noFill/>
          <a:ln>
            <a:noFill/>
          </a:ln>
        </p:spPr>
      </p:pic>
      <p:pic>
        <p:nvPicPr>
          <p:cNvPr id="2397" name="Google Shape;2397;p131"/>
          <p:cNvPicPr preferRelativeResize="0"/>
          <p:nvPr/>
        </p:nvPicPr>
        <p:blipFill rotWithShape="1">
          <a:blip r:embed="rId8">
            <a:alphaModFix/>
          </a:blip>
          <a:srcRect b="0" l="0" r="0" t="0"/>
          <a:stretch/>
        </p:blipFill>
        <p:spPr>
          <a:xfrm>
            <a:off x="355691" y="3362675"/>
            <a:ext cx="772618" cy="602642"/>
          </a:xfrm>
          <a:prstGeom prst="rect">
            <a:avLst/>
          </a:prstGeom>
          <a:noFill/>
          <a:ln>
            <a:noFill/>
          </a:ln>
        </p:spPr>
      </p:pic>
      <p:pic>
        <p:nvPicPr>
          <p:cNvPr id="2398" name="Google Shape;2398;p131"/>
          <p:cNvPicPr preferRelativeResize="0"/>
          <p:nvPr/>
        </p:nvPicPr>
        <p:blipFill rotWithShape="1">
          <a:blip r:embed="rId7">
            <a:alphaModFix/>
          </a:blip>
          <a:srcRect b="0" l="0" r="0" t="0"/>
          <a:stretch/>
        </p:blipFill>
        <p:spPr>
          <a:xfrm>
            <a:off x="355691" y="4041090"/>
            <a:ext cx="772618" cy="61809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1–4 (Gray) 1 Line Subhead">
  <p:cSld name="Bulleted List 1–4 (Gray) 1 Line Subhead">
    <p:spTree>
      <p:nvGrpSpPr>
        <p:cNvPr id="2399" name="Shape 2399"/>
        <p:cNvGrpSpPr/>
        <p:nvPr/>
      </p:nvGrpSpPr>
      <p:grpSpPr>
        <a:xfrm>
          <a:off x="0" y="0"/>
          <a:ext cx="0" cy="0"/>
          <a:chOff x="0" y="0"/>
          <a:chExt cx="0" cy="0"/>
        </a:xfrm>
      </p:grpSpPr>
      <p:sp>
        <p:nvSpPr>
          <p:cNvPr id="2400" name="Google Shape;2400;p132"/>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01" name="Google Shape;2401;p132"/>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2" name="Google Shape;2402;p132"/>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403" name="Google Shape;2403;p132"/>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404" name="Google Shape;2404;p132"/>
          <p:cNvGrpSpPr/>
          <p:nvPr/>
        </p:nvGrpSpPr>
        <p:grpSpPr>
          <a:xfrm>
            <a:off x="373970" y="1333500"/>
            <a:ext cx="8465305" cy="713668"/>
            <a:chOff x="498627" y="1727200"/>
            <a:chExt cx="11287073" cy="951557"/>
          </a:xfrm>
        </p:grpSpPr>
        <p:sp>
          <p:nvSpPr>
            <p:cNvPr id="2405" name="Google Shape;2405;p132"/>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406" name="Google Shape;2406;p132"/>
            <p:cNvGrpSpPr/>
            <p:nvPr/>
          </p:nvGrpSpPr>
          <p:grpSpPr>
            <a:xfrm>
              <a:off x="498627" y="1770959"/>
              <a:ext cx="1174339" cy="892834"/>
              <a:chOff x="366636" y="1829879"/>
              <a:chExt cx="1030664" cy="783600"/>
            </a:xfrm>
          </p:grpSpPr>
          <p:sp>
            <p:nvSpPr>
              <p:cNvPr id="2407" name="Google Shape;2407;p132"/>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08" name="Google Shape;2408;p132"/>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409" name="Google Shape;2409;p132"/>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410" name="Google Shape;2410;p132"/>
          <p:cNvGrpSpPr/>
          <p:nvPr/>
        </p:nvGrpSpPr>
        <p:grpSpPr>
          <a:xfrm>
            <a:off x="373970" y="2171040"/>
            <a:ext cx="8465305" cy="713668"/>
            <a:chOff x="498627" y="2843920"/>
            <a:chExt cx="11287073" cy="951557"/>
          </a:xfrm>
        </p:grpSpPr>
        <p:sp>
          <p:nvSpPr>
            <p:cNvPr id="2411" name="Google Shape;2411;p132"/>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412" name="Google Shape;2412;p132"/>
            <p:cNvGrpSpPr/>
            <p:nvPr/>
          </p:nvGrpSpPr>
          <p:grpSpPr>
            <a:xfrm>
              <a:off x="498627" y="2885831"/>
              <a:ext cx="1174339" cy="892834"/>
              <a:chOff x="366636" y="2767143"/>
              <a:chExt cx="1030664" cy="783600"/>
            </a:xfrm>
          </p:grpSpPr>
          <p:sp>
            <p:nvSpPr>
              <p:cNvPr id="2413" name="Google Shape;2413;p132"/>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14" name="Google Shape;2414;p132"/>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415" name="Google Shape;2415;p132"/>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grpSp>
        <p:nvGrpSpPr>
          <p:cNvPr id="2416" name="Google Shape;2416;p132"/>
          <p:cNvGrpSpPr/>
          <p:nvPr/>
        </p:nvGrpSpPr>
        <p:grpSpPr>
          <a:xfrm>
            <a:off x="373970" y="3003050"/>
            <a:ext cx="8465305" cy="713668"/>
            <a:chOff x="498627" y="3953266"/>
            <a:chExt cx="11287073" cy="951557"/>
          </a:xfrm>
        </p:grpSpPr>
        <p:sp>
          <p:nvSpPr>
            <p:cNvPr id="2417" name="Google Shape;2417;p132"/>
            <p:cNvSpPr/>
            <p:nvPr/>
          </p:nvSpPr>
          <p:spPr>
            <a:xfrm>
              <a:off x="1854200" y="3996971"/>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418" name="Google Shape;2418;p132"/>
            <p:cNvGrpSpPr/>
            <p:nvPr/>
          </p:nvGrpSpPr>
          <p:grpSpPr>
            <a:xfrm>
              <a:off x="498627" y="3996882"/>
              <a:ext cx="1174339" cy="892834"/>
              <a:chOff x="353936" y="3693021"/>
              <a:chExt cx="1030664" cy="783600"/>
            </a:xfrm>
          </p:grpSpPr>
          <p:sp>
            <p:nvSpPr>
              <p:cNvPr id="2419" name="Google Shape;2419;p132"/>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sp>
            <p:nvSpPr>
              <p:cNvPr id="2420" name="Google Shape;2420;p132"/>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grpSp>
        <p:pic>
          <p:nvPicPr>
            <p:cNvPr id="2421" name="Google Shape;2421;p132"/>
            <p:cNvPicPr preferRelativeResize="0"/>
            <p:nvPr/>
          </p:nvPicPr>
          <p:blipFill rotWithShape="1">
            <a:blip r:embed="rId4">
              <a:alphaModFix/>
            </a:blip>
            <a:srcRect b="0" l="0" r="0" t="0"/>
            <a:stretch/>
          </p:blipFill>
          <p:spPr>
            <a:xfrm>
              <a:off x="552827" y="3953266"/>
              <a:ext cx="951557" cy="951557"/>
            </a:xfrm>
            <a:prstGeom prst="rect">
              <a:avLst/>
            </a:prstGeom>
            <a:noFill/>
            <a:ln>
              <a:noFill/>
            </a:ln>
          </p:spPr>
        </p:pic>
      </p:grpSp>
      <p:grpSp>
        <p:nvGrpSpPr>
          <p:cNvPr id="2422" name="Google Shape;2422;p132"/>
          <p:cNvGrpSpPr/>
          <p:nvPr/>
        </p:nvGrpSpPr>
        <p:grpSpPr>
          <a:xfrm>
            <a:off x="373970" y="3834913"/>
            <a:ext cx="8465305" cy="713668"/>
            <a:chOff x="498627" y="5062418"/>
            <a:chExt cx="11287073" cy="951557"/>
          </a:xfrm>
        </p:grpSpPr>
        <p:sp>
          <p:nvSpPr>
            <p:cNvPr id="2423" name="Google Shape;2423;p132"/>
            <p:cNvSpPr/>
            <p:nvPr/>
          </p:nvSpPr>
          <p:spPr>
            <a:xfrm>
              <a:off x="1854200" y="5103125"/>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424" name="Google Shape;2424;p132"/>
            <p:cNvGrpSpPr/>
            <p:nvPr/>
          </p:nvGrpSpPr>
          <p:grpSpPr>
            <a:xfrm>
              <a:off x="498627" y="5103036"/>
              <a:ext cx="1174339" cy="892834"/>
              <a:chOff x="353936" y="3693021"/>
              <a:chExt cx="1030664" cy="783600"/>
            </a:xfrm>
          </p:grpSpPr>
          <p:sp>
            <p:nvSpPr>
              <p:cNvPr id="2425" name="Google Shape;2425;p132"/>
              <p:cNvSpPr/>
              <p:nvPr/>
            </p:nvSpPr>
            <p:spPr>
              <a:xfrm>
                <a:off x="353936" y="3693021"/>
                <a:ext cx="933900" cy="783600"/>
              </a:xfrm>
              <a:prstGeom prst="roundRect">
                <a:avLst>
                  <a:gd fmla="val 16667"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26" name="Google Shape;2426;p132"/>
              <p:cNvSpPr/>
              <p:nvPr/>
            </p:nvSpPr>
            <p:spPr>
              <a:xfrm rot="5400000">
                <a:off x="892750" y="3915171"/>
                <a:ext cx="637800" cy="345900"/>
              </a:xfrm>
              <a:prstGeom prst="triangle">
                <a:avLst>
                  <a:gd fmla="val 50000"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427" name="Google Shape;2427;p132"/>
            <p:cNvPicPr preferRelativeResize="0"/>
            <p:nvPr/>
          </p:nvPicPr>
          <p:blipFill rotWithShape="1">
            <a:blip r:embed="rId5">
              <a:alphaModFix/>
            </a:blip>
            <a:srcRect b="0" l="0" r="0" t="0"/>
            <a:stretch/>
          </p:blipFill>
          <p:spPr>
            <a:xfrm>
              <a:off x="550375" y="5062418"/>
              <a:ext cx="951557" cy="951557"/>
            </a:xfrm>
            <a:prstGeom prst="rect">
              <a:avLst/>
            </a:prstGeom>
            <a:noFill/>
            <a:ln>
              <a:noFill/>
            </a:ln>
          </p:spPr>
        </p:pic>
      </p:grpSp>
      <p:sp>
        <p:nvSpPr>
          <p:cNvPr id="2428" name="Google Shape;2428;p132"/>
          <p:cNvSpPr txBox="1"/>
          <p:nvPr>
            <p:ph idx="3" type="body"/>
          </p:nvPr>
        </p:nvSpPr>
        <p:spPr>
          <a:xfrm>
            <a:off x="-1" y="137587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9" name="Google Shape;2429;p132"/>
          <p:cNvSpPr txBox="1"/>
          <p:nvPr>
            <p:ph idx="4" type="body"/>
          </p:nvPr>
        </p:nvSpPr>
        <p:spPr>
          <a:xfrm>
            <a:off x="-1" y="221346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0" name="Google Shape;2430;p132"/>
          <p:cNvSpPr txBox="1"/>
          <p:nvPr>
            <p:ph idx="5" type="body"/>
          </p:nvPr>
        </p:nvSpPr>
        <p:spPr>
          <a:xfrm>
            <a:off x="0" y="303413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1" name="Google Shape;2431;p132"/>
          <p:cNvSpPr txBox="1"/>
          <p:nvPr>
            <p:ph idx="6" type="body"/>
          </p:nvPr>
        </p:nvSpPr>
        <p:spPr>
          <a:xfrm>
            <a:off x="-1" y="3863847"/>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2" name="Google Shape;2432;p132"/>
          <p:cNvSpPr/>
          <p:nvPr/>
        </p:nvSpPr>
        <p:spPr>
          <a:xfrm>
            <a:off x="280115" y="123637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433" name="Google Shape;2433;p132"/>
          <p:cNvPicPr preferRelativeResize="0"/>
          <p:nvPr/>
        </p:nvPicPr>
        <p:blipFill rotWithShape="1">
          <a:blip r:embed="rId6">
            <a:alphaModFix/>
          </a:blip>
          <a:srcRect b="0" l="0" r="0" t="0"/>
          <a:stretch/>
        </p:blipFill>
        <p:spPr>
          <a:xfrm>
            <a:off x="375077" y="2159797"/>
            <a:ext cx="839198" cy="671359"/>
          </a:xfrm>
          <a:prstGeom prst="rect">
            <a:avLst/>
          </a:prstGeom>
          <a:noFill/>
          <a:ln>
            <a:noFill/>
          </a:ln>
        </p:spPr>
      </p:pic>
      <p:pic>
        <p:nvPicPr>
          <p:cNvPr id="2434" name="Google Shape;2434;p132"/>
          <p:cNvPicPr preferRelativeResize="0"/>
          <p:nvPr/>
        </p:nvPicPr>
        <p:blipFill rotWithShape="1">
          <a:blip r:embed="rId6">
            <a:alphaModFix/>
          </a:blip>
          <a:srcRect b="0" l="0" r="0" t="0"/>
          <a:stretch/>
        </p:blipFill>
        <p:spPr>
          <a:xfrm>
            <a:off x="380848" y="1367650"/>
            <a:ext cx="860716" cy="688574"/>
          </a:xfrm>
          <a:prstGeom prst="rect">
            <a:avLst/>
          </a:prstGeom>
          <a:noFill/>
          <a:ln>
            <a:noFill/>
          </a:ln>
        </p:spPr>
      </p:pic>
      <p:pic>
        <p:nvPicPr>
          <p:cNvPr id="2435" name="Google Shape;2435;p132"/>
          <p:cNvPicPr preferRelativeResize="0"/>
          <p:nvPr/>
        </p:nvPicPr>
        <p:blipFill rotWithShape="1">
          <a:blip r:embed="rId6">
            <a:alphaModFix/>
          </a:blip>
          <a:srcRect b="0" l="0" r="0" t="0"/>
          <a:stretch/>
        </p:blipFill>
        <p:spPr>
          <a:xfrm>
            <a:off x="373531" y="3798850"/>
            <a:ext cx="839198" cy="671359"/>
          </a:xfrm>
          <a:prstGeom prst="rect">
            <a:avLst/>
          </a:prstGeom>
          <a:noFill/>
          <a:ln>
            <a:noFill/>
          </a:ln>
        </p:spPr>
      </p:pic>
      <p:pic>
        <p:nvPicPr>
          <p:cNvPr id="2436" name="Google Shape;2436;p132"/>
          <p:cNvPicPr preferRelativeResize="0"/>
          <p:nvPr/>
        </p:nvPicPr>
        <p:blipFill rotWithShape="1">
          <a:blip r:embed="rId6">
            <a:alphaModFix/>
          </a:blip>
          <a:srcRect b="0" l="0" r="0" t="0"/>
          <a:stretch/>
        </p:blipFill>
        <p:spPr>
          <a:xfrm>
            <a:off x="379303" y="3006703"/>
            <a:ext cx="860716" cy="6885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237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ta Analytics and Visualization">
  <p:cSld name="Data Analytics and Visualization">
    <p:spTree>
      <p:nvGrpSpPr>
        <p:cNvPr id="1050" name="Shape 1050"/>
        <p:cNvGrpSpPr/>
        <p:nvPr/>
      </p:nvGrpSpPr>
      <p:grpSpPr>
        <a:xfrm>
          <a:off x="0" y="0"/>
          <a:ext cx="0" cy="0"/>
          <a:chOff x="0" y="0"/>
          <a:chExt cx="0" cy="0"/>
        </a:xfrm>
      </p:grpSpPr>
      <p:sp>
        <p:nvSpPr>
          <p:cNvPr id="1051" name="Google Shape;1051;p56"/>
          <p:cNvSpPr txBox="1"/>
          <p:nvPr>
            <p:ph type="ctrTitle"/>
          </p:nvPr>
        </p:nvSpPr>
        <p:spPr>
          <a:xfrm>
            <a:off x="0" y="1870363"/>
            <a:ext cx="9144000" cy="1444451"/>
          </a:xfrm>
          <a:prstGeom prst="rect">
            <a:avLst/>
          </a:prstGeom>
          <a:noFill/>
          <a:ln>
            <a:noFill/>
          </a:ln>
        </p:spPr>
        <p:txBody>
          <a:bodyPr anchorCtr="0" anchor="t" bIns="34275" lIns="2948925" spcFirstLastPara="1" rIns="137150" wrap="square" tIns="34275">
            <a:noAutofit/>
          </a:bodyPr>
          <a:lstStyle>
            <a:lvl1pPr lvl="0" marR="0" rtl="0" algn="l">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52" name="Google Shape;1052;p56"/>
          <p:cNvSpPr txBox="1"/>
          <p:nvPr>
            <p:ph idx="1" type="subTitle"/>
          </p:nvPr>
        </p:nvSpPr>
        <p:spPr>
          <a:xfrm>
            <a:off x="1631372" y="3522518"/>
            <a:ext cx="7512628" cy="290945"/>
          </a:xfrm>
          <a:prstGeom prst="rect">
            <a:avLst/>
          </a:prstGeom>
          <a:noFill/>
          <a:ln>
            <a:noFill/>
          </a:ln>
        </p:spPr>
        <p:txBody>
          <a:bodyPr anchorCtr="0" anchor="ctr" bIns="34275" lIns="68575" spcFirstLastPara="1" rIns="548625" wrap="square" tIns="34275">
            <a:noAutofit/>
          </a:bodyPr>
          <a:lstStyle>
            <a:lvl1pPr lvl="0" marR="0" rtl="0" algn="r">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53" name="Google Shape;1053;p56"/>
          <p:cNvSpPr txBox="1"/>
          <p:nvPr/>
        </p:nvSpPr>
        <p:spPr>
          <a:xfrm>
            <a:off x="289797" y="4021168"/>
            <a:ext cx="7316349" cy="346249"/>
          </a:xfrm>
          <a:prstGeom prst="rect">
            <a:avLst/>
          </a:prstGeom>
          <a:noFill/>
          <a:ln>
            <a:noFill/>
          </a:ln>
        </p:spPr>
        <p:txBody>
          <a:bodyPr anchorCtr="0" anchor="t" bIns="34275" lIns="68575" spcFirstLastPara="1" rIns="0" wrap="square" tIns="34275">
            <a:noAutofit/>
          </a:bodyPr>
          <a:lstStyle/>
          <a:p>
            <a:pPr indent="0" lvl="1" marL="342900" marR="0" rtl="0" algn="r">
              <a:spcBef>
                <a:spcPts val="0"/>
              </a:spcBef>
              <a:spcAft>
                <a:spcPts val="0"/>
              </a:spcAft>
              <a:buNone/>
            </a:pPr>
            <a:r>
              <a:rPr b="1" i="0" lang="en" sz="1800" u="none" cap="none" strike="noStrike">
                <a:solidFill>
                  <a:schemeClr val="lt1"/>
                </a:solidFill>
                <a:latin typeface="Arial"/>
                <a:ea typeface="Arial"/>
                <a:cs typeface="Arial"/>
                <a:sym typeface="Arial"/>
              </a:rPr>
              <a:t>Data Analytics and Visualization Boot Camp</a:t>
            </a:r>
            <a:endParaRPr b="1" i="0" sz="1800" u="none" cap="none" strike="noStrike">
              <a:solidFill>
                <a:schemeClr val="lt1"/>
              </a:solidFill>
              <a:latin typeface="Arial"/>
              <a:ea typeface="Arial"/>
              <a:cs typeface="Arial"/>
              <a:sym typeface="Arial"/>
            </a:endParaRPr>
          </a:p>
        </p:txBody>
      </p:sp>
      <p:pic>
        <p:nvPicPr>
          <p:cNvPr id="1054" name="Google Shape;1054;p56"/>
          <p:cNvPicPr preferRelativeResize="0"/>
          <p:nvPr/>
        </p:nvPicPr>
        <p:blipFill rotWithShape="1">
          <a:blip r:embed="rId2">
            <a:alphaModFix/>
          </a:blip>
          <a:srcRect b="0" l="0" r="0" t="0"/>
          <a:stretch/>
        </p:blipFill>
        <p:spPr>
          <a:xfrm>
            <a:off x="613403" y="1226128"/>
            <a:ext cx="2238901" cy="1665356"/>
          </a:xfrm>
          <a:prstGeom prst="rect">
            <a:avLst/>
          </a:prstGeom>
          <a:noFill/>
          <a:ln>
            <a:noFill/>
          </a:ln>
        </p:spPr>
      </p:pic>
      <p:sp>
        <p:nvSpPr>
          <p:cNvPr id="1055" name="Google Shape;1055;p56"/>
          <p:cNvSpPr txBox="1"/>
          <p:nvPr>
            <p:ph idx="2" type="body"/>
          </p:nvPr>
        </p:nvSpPr>
        <p:spPr>
          <a:xfrm>
            <a:off x="318053" y="4367417"/>
            <a:ext cx="8536151" cy="490538"/>
          </a:xfrm>
          <a:prstGeom prst="rect">
            <a:avLst/>
          </a:prstGeom>
          <a:noFill/>
          <a:ln>
            <a:noFill/>
          </a:ln>
        </p:spPr>
        <p:txBody>
          <a:bodyPr anchorCtr="0" anchor="t" bIns="34275" lIns="68575" spcFirstLastPara="1" rIns="1234425" wrap="square" tIns="34275">
            <a:noAutofit/>
          </a:bodyPr>
          <a:lstStyle>
            <a:lvl1pPr indent="-228600" lvl="0" marL="457200" marR="0" rtl="0" algn="r">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Subsection Slide">
    <p:spTree>
      <p:nvGrpSpPr>
        <p:cNvPr id="1056" name="Shape 1056"/>
        <p:cNvGrpSpPr/>
        <p:nvPr/>
      </p:nvGrpSpPr>
      <p:grpSpPr>
        <a:xfrm>
          <a:off x="0" y="0"/>
          <a:ext cx="0" cy="0"/>
          <a:chOff x="0" y="0"/>
          <a:chExt cx="0" cy="0"/>
        </a:xfrm>
      </p:grpSpPr>
      <p:sp>
        <p:nvSpPr>
          <p:cNvPr id="1057" name="Google Shape;1057;p57"/>
          <p:cNvSpPr txBox="1"/>
          <p:nvPr>
            <p:ph type="title"/>
          </p:nvPr>
        </p:nvSpPr>
        <p:spPr>
          <a:xfrm>
            <a:off x="285750" y="271463"/>
            <a:ext cx="8572500" cy="460057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58" name="Google Shape;1058;p57"/>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9" name="Google Shape;1059;p57"/>
          <p:cNvSpPr txBox="1"/>
          <p:nvPr>
            <p:ph idx="1" type="body"/>
          </p:nvPr>
        </p:nvSpPr>
        <p:spPr>
          <a:xfrm>
            <a:off x="-1" y="4904237"/>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1060" name="Shape 1060"/>
        <p:cNvGrpSpPr/>
        <p:nvPr/>
      </p:nvGrpSpPr>
      <p:grpSpPr>
        <a:xfrm>
          <a:off x="0" y="0"/>
          <a:ext cx="0" cy="0"/>
          <a:chOff x="0" y="0"/>
          <a:chExt cx="0" cy="0"/>
        </a:xfrm>
      </p:grpSpPr>
      <p:sp>
        <p:nvSpPr>
          <p:cNvPr id="1061" name="Google Shape;1061;p58"/>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8"/>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63" name="Google Shape;1063;p58"/>
          <p:cNvSpPr txBox="1"/>
          <p:nvPr>
            <p:ph idx="2" type="body"/>
          </p:nvPr>
        </p:nvSpPr>
        <p:spPr>
          <a:xfrm>
            <a:off x="0" y="1397620"/>
            <a:ext cx="9144000" cy="3407587"/>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64" name="Google Shape;1064;p58"/>
          <p:cNvSpPr txBox="1"/>
          <p:nvPr>
            <p:ph type="ctrTitle"/>
          </p:nvPr>
        </p:nvSpPr>
        <p:spPr>
          <a:xfrm>
            <a:off x="0" y="228450"/>
            <a:ext cx="9144000" cy="358378"/>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5" name="Google Shape;1065;p58"/>
          <p:cNvSpPr txBox="1"/>
          <p:nvPr>
            <p:ph idx="3" type="subTitle"/>
          </p:nvPr>
        </p:nvSpPr>
        <p:spPr>
          <a:xfrm>
            <a:off x="0" y="663123"/>
            <a:ext cx="9144000" cy="658203"/>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mework">
  <p:cSld name="Homework">
    <p:spTree>
      <p:nvGrpSpPr>
        <p:cNvPr id="1066" name="Shape 1066"/>
        <p:cNvGrpSpPr/>
        <p:nvPr/>
      </p:nvGrpSpPr>
      <p:grpSpPr>
        <a:xfrm>
          <a:off x="0" y="0"/>
          <a:ext cx="0" cy="0"/>
          <a:chOff x="0" y="0"/>
          <a:chExt cx="0" cy="0"/>
        </a:xfrm>
      </p:grpSpPr>
      <p:sp>
        <p:nvSpPr>
          <p:cNvPr id="1067" name="Google Shape;1067;p59"/>
          <p:cNvSpPr txBox="1"/>
          <p:nvPr>
            <p:ph type="ctrTitle"/>
          </p:nvPr>
        </p:nvSpPr>
        <p:spPr>
          <a:xfrm>
            <a:off x="0" y="1080655"/>
            <a:ext cx="9122081" cy="2701637"/>
          </a:xfrm>
          <a:prstGeom prst="rect">
            <a:avLst/>
          </a:prstGeom>
          <a:noFill/>
          <a:ln>
            <a:noFill/>
          </a:ln>
        </p:spPr>
        <p:txBody>
          <a:bodyPr anchorCtr="0" anchor="t" bIns="205725" lIns="3017525" spcFirstLastPara="1" rIns="205725"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8" name="Google Shape;1068;p59"/>
          <p:cNvSpPr txBox="1"/>
          <p:nvPr>
            <p:ph idx="1" type="subTitle"/>
          </p:nvPr>
        </p:nvSpPr>
        <p:spPr>
          <a:xfrm>
            <a:off x="-1" y="4218709"/>
            <a:ext cx="9122080" cy="616158"/>
          </a:xfrm>
          <a:prstGeom prst="rect">
            <a:avLst/>
          </a:prstGeom>
          <a:noFill/>
          <a:ln>
            <a:noFill/>
          </a:ln>
        </p:spPr>
        <p:txBody>
          <a:bodyPr anchorCtr="0" anchor="t" bIns="34275" lIns="68575" spcFirstLastPara="1" rIns="13030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69" name="Google Shape;1069;p59"/>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0" name="Google Shape;1070;p59"/>
          <p:cNvSpPr txBox="1"/>
          <p:nvPr>
            <p:ph idx="2"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71" name="Google Shape;1071;p59"/>
          <p:cNvSpPr txBox="1"/>
          <p:nvPr/>
        </p:nvSpPr>
        <p:spPr>
          <a:xfrm>
            <a:off x="3366655" y="4010960"/>
            <a:ext cx="4436919" cy="207749"/>
          </a:xfrm>
          <a:prstGeom prst="rect">
            <a:avLst/>
          </a:prstGeom>
          <a:noFill/>
          <a:ln>
            <a:noFill/>
          </a:ln>
        </p:spPr>
        <p:txBody>
          <a:bodyPr anchorCtr="0" anchor="t" bIns="0" lIns="0" spcFirstLastPara="1" rIns="0" wrap="square" tIns="0">
            <a:noAutofit/>
          </a:bodyPr>
          <a:lstStyle/>
          <a:p>
            <a:pPr indent="0" lvl="7" marL="2400300" marR="0" rtl="0" algn="r">
              <a:spcBef>
                <a:spcPts val="0"/>
              </a:spcBef>
              <a:spcAft>
                <a:spcPts val="0"/>
              </a:spcAft>
              <a:buNone/>
            </a:pPr>
            <a:r>
              <a:rPr b="1" i="0" lang="en" sz="1400" u="none" cap="none" strike="noStrike">
                <a:solidFill>
                  <a:schemeClr val="lt1"/>
                </a:solidFill>
                <a:latin typeface="Arial"/>
                <a:ea typeface="Arial"/>
                <a:cs typeface="Arial"/>
                <a:sym typeface="Arial"/>
              </a:rPr>
              <a:t>Due Date:</a:t>
            </a:r>
            <a:endParaRPr b="1"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p:cSld name="Transition Slide">
    <p:spTree>
      <p:nvGrpSpPr>
        <p:cNvPr id="1072" name="Shape 1072"/>
        <p:cNvGrpSpPr/>
        <p:nvPr/>
      </p:nvGrpSpPr>
      <p:grpSpPr>
        <a:xfrm>
          <a:off x="0" y="0"/>
          <a:ext cx="0" cy="0"/>
          <a:chOff x="0" y="0"/>
          <a:chExt cx="0" cy="0"/>
        </a:xfrm>
      </p:grpSpPr>
      <p:sp>
        <p:nvSpPr>
          <p:cNvPr id="1073" name="Google Shape;1073;p60"/>
          <p:cNvSpPr txBox="1"/>
          <p:nvPr>
            <p:ph type="ctrTitle"/>
          </p:nvPr>
        </p:nvSpPr>
        <p:spPr>
          <a:xfrm>
            <a:off x="0" y="280555"/>
            <a:ext cx="9144000" cy="45720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74" name="Google Shape;1074;p60"/>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5" name="Google Shape;1075;p60"/>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or Demonstration">
  <p:cSld name="Instructor Demonstration">
    <p:spTree>
      <p:nvGrpSpPr>
        <p:cNvPr id="1076" name="Shape 1076"/>
        <p:cNvGrpSpPr/>
        <p:nvPr/>
      </p:nvGrpSpPr>
      <p:grpSpPr>
        <a:xfrm>
          <a:off x="0" y="0"/>
          <a:ext cx="0" cy="0"/>
          <a:chOff x="0" y="0"/>
          <a:chExt cx="0" cy="0"/>
        </a:xfrm>
      </p:grpSpPr>
      <p:sp>
        <p:nvSpPr>
          <p:cNvPr id="1077" name="Google Shape;1077;p61"/>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8" name="Google Shape;1078;p61"/>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79" name="Google Shape;1079;p61"/>
          <p:cNvSpPr txBox="1"/>
          <p:nvPr>
            <p:ph idx="2" type="subTitle"/>
          </p:nvPr>
        </p:nvSpPr>
        <p:spPr>
          <a:xfrm>
            <a:off x="-1" y="4283765"/>
            <a:ext cx="9144001" cy="563173"/>
          </a:xfrm>
          <a:prstGeom prst="rect">
            <a:avLst/>
          </a:prstGeom>
          <a:noFill/>
          <a:ln>
            <a:noFill/>
          </a:ln>
        </p:spPr>
        <p:txBody>
          <a:bodyPr anchorCtr="0" anchor="t" bIns="34275" lIns="68575" spcFirstLastPara="1" rIns="9601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1080" name="Shape 1080"/>
        <p:cNvGrpSpPr/>
        <p:nvPr/>
      </p:nvGrpSpPr>
      <p:grpSpPr>
        <a:xfrm>
          <a:off x="0" y="0"/>
          <a:ext cx="0" cy="0"/>
          <a:chOff x="0" y="0"/>
          <a:chExt cx="0" cy="0"/>
        </a:xfrm>
      </p:grpSpPr>
      <p:sp>
        <p:nvSpPr>
          <p:cNvPr id="1081" name="Google Shape;1081;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84" name="Shape 1084"/>
        <p:cNvGrpSpPr/>
        <p:nvPr/>
      </p:nvGrpSpPr>
      <p:grpSpPr>
        <a:xfrm>
          <a:off x="0" y="0"/>
          <a:ext cx="0" cy="0"/>
          <a:chOff x="0" y="0"/>
          <a:chExt cx="0" cy="0"/>
        </a:xfrm>
      </p:grpSpPr>
      <p:pic>
        <p:nvPicPr>
          <p:cNvPr id="1085" name="Google Shape;1085;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86" name="Google Shape;1086;p6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88" name="Google Shape;1088;p6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89" name="Google Shape;1089;p6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90" name="Google Shape;1090;p6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1" name="Google Shape;1091;p6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2" name="Google Shape;1092;p6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93" name="Google Shape;1093;p6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94" name="Shape 1094"/>
        <p:cNvGrpSpPr/>
        <p:nvPr/>
      </p:nvGrpSpPr>
      <p:grpSpPr>
        <a:xfrm>
          <a:off x="0" y="0"/>
          <a:ext cx="0" cy="0"/>
          <a:chOff x="0" y="0"/>
          <a:chExt cx="0" cy="0"/>
        </a:xfrm>
      </p:grpSpPr>
      <p:pic>
        <p:nvPicPr>
          <p:cNvPr id="1095" name="Google Shape;1095;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96" name="Google Shape;1096;p6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98" name="Google Shape;1098;p6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99" name="Google Shape;1099;p6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0" name="Google Shape;1100;p6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1" name="Google Shape;1101;p6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02" name="Google Shape;1102;p6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103" name="Google Shape;1103;p6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104" name="Shape 1104"/>
        <p:cNvGrpSpPr/>
        <p:nvPr/>
      </p:nvGrpSpPr>
      <p:grpSpPr>
        <a:xfrm>
          <a:off x="0" y="0"/>
          <a:ext cx="0" cy="0"/>
          <a:chOff x="0" y="0"/>
          <a:chExt cx="0" cy="0"/>
        </a:xfrm>
      </p:grpSpPr>
      <p:pic>
        <p:nvPicPr>
          <p:cNvPr id="1105" name="Google Shape;1105;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06" name="Google Shape;1106;p6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108" name="Google Shape;1108;p6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09" name="Google Shape;1109;p6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12" name="Google Shape;1112;p6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113" name="Google Shape;1113;p6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114" name="Shape 1114"/>
        <p:cNvGrpSpPr/>
        <p:nvPr/>
      </p:nvGrpSpPr>
      <p:grpSpPr>
        <a:xfrm>
          <a:off x="0" y="0"/>
          <a:ext cx="0" cy="0"/>
          <a:chOff x="0" y="0"/>
          <a:chExt cx="0" cy="0"/>
        </a:xfrm>
      </p:grpSpPr>
      <p:pic>
        <p:nvPicPr>
          <p:cNvPr id="1115" name="Google Shape;1115;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16" name="Google Shape;111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6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118" name="Google Shape;1118;p6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119" name="Google Shape;1119;p6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120" name="Google Shape;1120;p6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23" name="Google Shape;1123;p6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1124" name="Shape 1124"/>
        <p:cNvGrpSpPr/>
        <p:nvPr/>
      </p:nvGrpSpPr>
      <p:grpSpPr>
        <a:xfrm>
          <a:off x="0" y="0"/>
          <a:ext cx="0" cy="0"/>
          <a:chOff x="0" y="0"/>
          <a:chExt cx="0" cy="0"/>
        </a:xfrm>
      </p:grpSpPr>
      <p:pic>
        <p:nvPicPr>
          <p:cNvPr id="1125" name="Google Shape;1125;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26" name="Google Shape;1126;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7" name="Google Shape;1127;p6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28" name="Google Shape;1128;p6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129" name="Google Shape;1129;p6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0" name="Google Shape;1130;p6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1" name="Google Shape;1131;p6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32" name="Google Shape;1132;p6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133" name="Google Shape;1133;p68"/>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1134" name="Shape 1134"/>
        <p:cNvGrpSpPr/>
        <p:nvPr/>
      </p:nvGrpSpPr>
      <p:grpSpPr>
        <a:xfrm>
          <a:off x="0" y="0"/>
          <a:ext cx="0" cy="0"/>
          <a:chOff x="0" y="0"/>
          <a:chExt cx="0" cy="0"/>
        </a:xfrm>
      </p:grpSpPr>
      <p:pic>
        <p:nvPicPr>
          <p:cNvPr id="1135" name="Google Shape;1135;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36" name="Google Shape;1136;p6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7" name="Google Shape;1137;p6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38" name="Google Shape;1138;p6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139" name="Google Shape;1139;p6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0" name="Google Shape;1140;p6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1" name="Google Shape;1141;p6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42" name="Google Shape;1142;p6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143" name="Google Shape;1143;p6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1144" name="Shape 1144"/>
        <p:cNvGrpSpPr/>
        <p:nvPr/>
      </p:nvGrpSpPr>
      <p:grpSpPr>
        <a:xfrm>
          <a:off x="0" y="0"/>
          <a:ext cx="0" cy="0"/>
          <a:chOff x="0" y="0"/>
          <a:chExt cx="0" cy="0"/>
        </a:xfrm>
      </p:grpSpPr>
      <p:pic>
        <p:nvPicPr>
          <p:cNvPr id="1145" name="Google Shape;1145;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6" name="Google Shape;1146;p7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7" name="Google Shape;114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8" name="Google Shape;1148;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1149" name="Shape 1149"/>
        <p:cNvGrpSpPr/>
        <p:nvPr/>
      </p:nvGrpSpPr>
      <p:grpSpPr>
        <a:xfrm>
          <a:off x="0" y="0"/>
          <a:ext cx="0" cy="0"/>
          <a:chOff x="0" y="0"/>
          <a:chExt cx="0" cy="0"/>
        </a:xfrm>
      </p:grpSpPr>
      <p:pic>
        <p:nvPicPr>
          <p:cNvPr id="1150" name="Google Shape;1150;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1" name="Google Shape;1151;p7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52" name="Google Shape;1152;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1154" name="Shape 1154"/>
        <p:cNvGrpSpPr/>
        <p:nvPr/>
      </p:nvGrpSpPr>
      <p:grpSpPr>
        <a:xfrm>
          <a:off x="0" y="0"/>
          <a:ext cx="0" cy="0"/>
          <a:chOff x="0" y="0"/>
          <a:chExt cx="0" cy="0"/>
        </a:xfrm>
      </p:grpSpPr>
      <p:sp>
        <p:nvSpPr>
          <p:cNvPr id="1155" name="Google Shape;1155;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57" name="Google Shape;1157;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8" name="Google Shape;1158;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9" name="Google Shape;1159;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0" name="Google Shape;1160;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1" name="Google Shape;1161;p7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1162" name="Shape 1162"/>
        <p:cNvGrpSpPr/>
        <p:nvPr/>
      </p:nvGrpSpPr>
      <p:grpSpPr>
        <a:xfrm>
          <a:off x="0" y="0"/>
          <a:ext cx="0" cy="0"/>
          <a:chOff x="0" y="0"/>
          <a:chExt cx="0" cy="0"/>
        </a:xfrm>
      </p:grpSpPr>
      <p:pic>
        <p:nvPicPr>
          <p:cNvPr id="1163" name="Google Shape;1163;p73"/>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64" name="Google Shape;1164;p73"/>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5" name="Google Shape;1165;p73"/>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66" name="Google Shape;1166;p73"/>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7" name="Google Shape;1167;p73"/>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8" name="Google Shape;11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70" name="Google Shape;117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1" name="Google Shape;1171;p7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1172" name="Shape 1172"/>
        <p:cNvGrpSpPr/>
        <p:nvPr/>
      </p:nvGrpSpPr>
      <p:grpSpPr>
        <a:xfrm>
          <a:off x="0" y="0"/>
          <a:ext cx="0" cy="0"/>
          <a:chOff x="0" y="0"/>
          <a:chExt cx="0" cy="0"/>
        </a:xfrm>
      </p:grpSpPr>
      <p:pic>
        <p:nvPicPr>
          <p:cNvPr id="1173" name="Google Shape;1173;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74" name="Google Shape;1174;p7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75" name="Google Shape;1175;p74"/>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176" name="Google Shape;1176;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7" name="Google Shape;1177;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178" name="Shape 1178"/>
        <p:cNvGrpSpPr/>
        <p:nvPr/>
      </p:nvGrpSpPr>
      <p:grpSpPr>
        <a:xfrm>
          <a:off x="0" y="0"/>
          <a:ext cx="0" cy="0"/>
          <a:chOff x="0" y="0"/>
          <a:chExt cx="0" cy="0"/>
        </a:xfrm>
      </p:grpSpPr>
      <p:pic>
        <p:nvPicPr>
          <p:cNvPr id="1179" name="Google Shape;1179;p7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80" name="Google Shape;1180;p7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3" name="Google Shape;1183;p7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84" name="Google Shape;1184;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85" name="Google Shape;1185;p7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86" name="Google Shape;1186;p7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87" name="Shape 1187"/>
        <p:cNvGrpSpPr/>
        <p:nvPr/>
      </p:nvGrpSpPr>
      <p:grpSpPr>
        <a:xfrm>
          <a:off x="0" y="0"/>
          <a:ext cx="0" cy="0"/>
          <a:chOff x="0" y="0"/>
          <a:chExt cx="0" cy="0"/>
        </a:xfrm>
      </p:grpSpPr>
      <p:pic>
        <p:nvPicPr>
          <p:cNvPr id="1188" name="Google Shape;1188;p7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89" name="Google Shape;1189;p7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0" name="Google Shape;1190;p7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1" name="Google Shape;1191;p7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3" name="Google Shape;1193;p7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94" name="Google Shape;1194;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5" name="Google Shape;1195;p7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6" name="Google Shape;1196;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198" name="Shape 1198"/>
        <p:cNvGrpSpPr/>
        <p:nvPr/>
      </p:nvGrpSpPr>
      <p:grpSpPr>
        <a:xfrm>
          <a:off x="0" y="0"/>
          <a:ext cx="0" cy="0"/>
          <a:chOff x="0" y="0"/>
          <a:chExt cx="0" cy="0"/>
        </a:xfrm>
      </p:grpSpPr>
      <p:pic>
        <p:nvPicPr>
          <p:cNvPr id="1199" name="Google Shape;1199;p7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00" name="Google Shape;120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1" name="Google Shape;120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2" name="Google Shape;1202;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3" name="Google Shape;1203;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4" name="Google Shape;1204;p7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05" name="Google Shape;1205;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6" name="Google Shape;1206;p7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7" name="Google Shape;1207;p7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208" name="Shape 1208"/>
        <p:cNvGrpSpPr/>
        <p:nvPr/>
      </p:nvGrpSpPr>
      <p:grpSpPr>
        <a:xfrm>
          <a:off x="0" y="0"/>
          <a:ext cx="0" cy="0"/>
          <a:chOff x="0" y="0"/>
          <a:chExt cx="0" cy="0"/>
        </a:xfrm>
      </p:grpSpPr>
      <p:pic>
        <p:nvPicPr>
          <p:cNvPr id="1209" name="Google Shape;1209;p7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10" name="Google Shape;1210;p7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1" name="Google Shape;1211;p7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212" name="Google Shape;1212;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13" name="Google Shape;1213;p7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4" name="Google Shape;1214;p7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16" name="Google Shape;1216;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7" name="Google Shape;1217;p7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218" name="Shape 1218"/>
        <p:cNvGrpSpPr/>
        <p:nvPr/>
      </p:nvGrpSpPr>
      <p:grpSpPr>
        <a:xfrm>
          <a:off x="0" y="0"/>
          <a:ext cx="0" cy="0"/>
          <a:chOff x="0" y="0"/>
          <a:chExt cx="0" cy="0"/>
        </a:xfrm>
      </p:grpSpPr>
      <p:sp>
        <p:nvSpPr>
          <p:cNvPr id="1219" name="Google Shape;1219;p7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1" name="Google Shape;1221;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2" name="Google Shape;1222;p7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23" name="Google Shape;1223;p7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4" name="Google Shape;1224;p7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5" name="Google Shape;122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6" name="Google Shape;1226;p7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7" name="Google Shape;1227;p7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228" name="Shape 1228"/>
        <p:cNvGrpSpPr/>
        <p:nvPr/>
      </p:nvGrpSpPr>
      <p:grpSpPr>
        <a:xfrm>
          <a:off x="0" y="0"/>
          <a:ext cx="0" cy="0"/>
          <a:chOff x="0" y="0"/>
          <a:chExt cx="0" cy="0"/>
        </a:xfrm>
      </p:grpSpPr>
      <p:pic>
        <p:nvPicPr>
          <p:cNvPr id="1229" name="Google Shape;1229;p8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0" name="Google Shape;1230;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1" name="Google Shape;1231;p8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232" name="Google Shape;1232;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3" name="Google Shape;1233;p8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234" name="Google Shape;1234;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5" name="Google Shape;1235;p8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6" name="Google Shape;1236;p8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237" name="Google Shape;1237;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8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239" name="Shape 1239"/>
        <p:cNvGrpSpPr/>
        <p:nvPr/>
      </p:nvGrpSpPr>
      <p:grpSpPr>
        <a:xfrm>
          <a:off x="0" y="0"/>
          <a:ext cx="0" cy="0"/>
          <a:chOff x="0" y="0"/>
          <a:chExt cx="0" cy="0"/>
        </a:xfrm>
      </p:grpSpPr>
      <p:sp>
        <p:nvSpPr>
          <p:cNvPr id="1240" name="Google Shape;1240;p8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41" name="Google Shape;1241;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2" name="Google Shape;1242;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43" name="Google Shape;1243;p8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244" name="Google Shape;1244;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5" name="Google Shape;1245;p8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46" name="Google Shape;1246;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47" name="Google Shape;1247;p8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8" name="Google Shape;1248;p8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249" name="Shape 1249"/>
        <p:cNvGrpSpPr/>
        <p:nvPr/>
      </p:nvGrpSpPr>
      <p:grpSpPr>
        <a:xfrm>
          <a:off x="0" y="0"/>
          <a:ext cx="0" cy="0"/>
          <a:chOff x="0" y="0"/>
          <a:chExt cx="0" cy="0"/>
        </a:xfrm>
      </p:grpSpPr>
      <p:sp>
        <p:nvSpPr>
          <p:cNvPr id="1250" name="Google Shape;1250;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2" name="Google Shape;1252;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53" name="Google Shape;1253;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54" name="Google Shape;1254;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5" name="Google Shape;1255;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6" name="Google Shape;1256;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57" name="Google Shape;1257;p82"/>
          <p:cNvGrpSpPr/>
          <p:nvPr/>
        </p:nvGrpSpPr>
        <p:grpSpPr>
          <a:xfrm>
            <a:off x="457200" y="1378813"/>
            <a:ext cx="776889" cy="621300"/>
            <a:chOff x="457200" y="1378813"/>
            <a:chExt cx="776889" cy="621300"/>
          </a:xfrm>
        </p:grpSpPr>
        <p:sp>
          <p:nvSpPr>
            <p:cNvPr id="1258" name="Google Shape;1258;p8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59" name="Google Shape;1259;p8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82"/>
          <p:cNvGrpSpPr/>
          <p:nvPr/>
        </p:nvGrpSpPr>
        <p:grpSpPr>
          <a:xfrm>
            <a:off x="457200" y="2228725"/>
            <a:ext cx="776889" cy="621300"/>
            <a:chOff x="457200" y="1378813"/>
            <a:chExt cx="776889" cy="621300"/>
          </a:xfrm>
        </p:grpSpPr>
        <p:sp>
          <p:nvSpPr>
            <p:cNvPr id="1261" name="Google Shape;1261;p8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62" name="Google Shape;1262;p8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82"/>
          <p:cNvGrpSpPr/>
          <p:nvPr/>
        </p:nvGrpSpPr>
        <p:grpSpPr>
          <a:xfrm>
            <a:off x="457200" y="3073850"/>
            <a:ext cx="776889" cy="621300"/>
            <a:chOff x="457200" y="1378813"/>
            <a:chExt cx="776889" cy="621300"/>
          </a:xfrm>
        </p:grpSpPr>
        <p:sp>
          <p:nvSpPr>
            <p:cNvPr id="1264" name="Google Shape;1264;p8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65" name="Google Shape;1265;p8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82"/>
          <p:cNvGrpSpPr/>
          <p:nvPr/>
        </p:nvGrpSpPr>
        <p:grpSpPr>
          <a:xfrm>
            <a:off x="457200" y="3923750"/>
            <a:ext cx="776889" cy="621300"/>
            <a:chOff x="457200" y="1378813"/>
            <a:chExt cx="776889" cy="621300"/>
          </a:xfrm>
        </p:grpSpPr>
        <p:sp>
          <p:nvSpPr>
            <p:cNvPr id="1267" name="Google Shape;1267;p8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68" name="Google Shape;1268;p8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 name="Google Shape;1269;p8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0" name="Google Shape;1270;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4" name="Google Shape;1274;p8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8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276" name="Shape 1276"/>
        <p:cNvGrpSpPr/>
        <p:nvPr/>
      </p:nvGrpSpPr>
      <p:grpSpPr>
        <a:xfrm>
          <a:off x="0" y="0"/>
          <a:ext cx="0" cy="0"/>
          <a:chOff x="0" y="0"/>
          <a:chExt cx="0" cy="0"/>
        </a:xfrm>
      </p:grpSpPr>
      <p:sp>
        <p:nvSpPr>
          <p:cNvPr id="1277" name="Google Shape;1277;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9" name="Google Shape;1279;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80" name="Google Shape;1280;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1" name="Google Shape;1281;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82" name="Google Shape;1282;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83" name="Google Shape;1283;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84" name="Google Shape;1284;p83"/>
          <p:cNvGrpSpPr/>
          <p:nvPr/>
        </p:nvGrpSpPr>
        <p:grpSpPr>
          <a:xfrm>
            <a:off x="457200" y="1300225"/>
            <a:ext cx="776889" cy="621300"/>
            <a:chOff x="457200" y="1378813"/>
            <a:chExt cx="776889" cy="621300"/>
          </a:xfrm>
        </p:grpSpPr>
        <p:sp>
          <p:nvSpPr>
            <p:cNvPr id="1285" name="Google Shape;1285;p8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86" name="Google Shape;1286;p8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83"/>
          <p:cNvGrpSpPr/>
          <p:nvPr/>
        </p:nvGrpSpPr>
        <p:grpSpPr>
          <a:xfrm>
            <a:off x="457200" y="2000125"/>
            <a:ext cx="776889" cy="621300"/>
            <a:chOff x="457200" y="1378813"/>
            <a:chExt cx="776889" cy="621300"/>
          </a:xfrm>
        </p:grpSpPr>
        <p:sp>
          <p:nvSpPr>
            <p:cNvPr id="1288" name="Google Shape;1288;p8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89" name="Google Shape;1289;p8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83"/>
          <p:cNvGrpSpPr/>
          <p:nvPr/>
        </p:nvGrpSpPr>
        <p:grpSpPr>
          <a:xfrm>
            <a:off x="457200" y="2692850"/>
            <a:ext cx="776889" cy="621300"/>
            <a:chOff x="457200" y="1378813"/>
            <a:chExt cx="776889" cy="621300"/>
          </a:xfrm>
        </p:grpSpPr>
        <p:sp>
          <p:nvSpPr>
            <p:cNvPr id="1291" name="Google Shape;1291;p8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92" name="Google Shape;1292;p8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83"/>
          <p:cNvGrpSpPr/>
          <p:nvPr/>
        </p:nvGrpSpPr>
        <p:grpSpPr>
          <a:xfrm>
            <a:off x="457200" y="3390350"/>
            <a:ext cx="776889" cy="621300"/>
            <a:chOff x="457200" y="1378813"/>
            <a:chExt cx="776889" cy="621300"/>
          </a:xfrm>
        </p:grpSpPr>
        <p:sp>
          <p:nvSpPr>
            <p:cNvPr id="1294" name="Google Shape;1294;p8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95" name="Google Shape;1295;p8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8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1" name="Google Shape;1301;p8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2" name="Google Shape;1302;p8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3" name="Google Shape;1303;p83"/>
          <p:cNvGrpSpPr/>
          <p:nvPr/>
        </p:nvGrpSpPr>
        <p:grpSpPr>
          <a:xfrm>
            <a:off x="469500" y="4083075"/>
            <a:ext cx="776889" cy="621300"/>
            <a:chOff x="457200" y="1378813"/>
            <a:chExt cx="776889" cy="621300"/>
          </a:xfrm>
        </p:grpSpPr>
        <p:sp>
          <p:nvSpPr>
            <p:cNvPr id="1304" name="Google Shape;1304;p8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05" name="Google Shape;1305;p8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6" name="Google Shape;1306;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1308" name="Shape 1308"/>
        <p:cNvGrpSpPr/>
        <p:nvPr/>
      </p:nvGrpSpPr>
      <p:grpSpPr>
        <a:xfrm>
          <a:off x="0" y="0"/>
          <a:ext cx="0" cy="0"/>
          <a:chOff x="0" y="0"/>
          <a:chExt cx="0" cy="0"/>
        </a:xfrm>
      </p:grpSpPr>
      <p:sp>
        <p:nvSpPr>
          <p:cNvPr id="1309" name="Google Shape;1309;p8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1" name="Google Shape;1311;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12" name="Google Shape;1312;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13" name="Google Shape;1313;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14" name="Google Shape;1314;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5" name="Google Shape;1315;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16" name="Google Shape;1316;p84"/>
          <p:cNvGrpSpPr/>
          <p:nvPr/>
        </p:nvGrpSpPr>
        <p:grpSpPr>
          <a:xfrm>
            <a:off x="457200" y="1237825"/>
            <a:ext cx="776900" cy="486300"/>
            <a:chOff x="457200" y="1466425"/>
            <a:chExt cx="776900" cy="486300"/>
          </a:xfrm>
        </p:grpSpPr>
        <p:sp>
          <p:nvSpPr>
            <p:cNvPr id="1317" name="Google Shape;1317;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18" name="Google Shape;1318;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8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0" name="Google Shape;1320;p8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1" name="Google Shape;1321;p84"/>
          <p:cNvGrpSpPr/>
          <p:nvPr/>
        </p:nvGrpSpPr>
        <p:grpSpPr>
          <a:xfrm>
            <a:off x="457200" y="1828900"/>
            <a:ext cx="776900" cy="486300"/>
            <a:chOff x="457200" y="1466425"/>
            <a:chExt cx="776900" cy="486300"/>
          </a:xfrm>
        </p:grpSpPr>
        <p:sp>
          <p:nvSpPr>
            <p:cNvPr id="1322" name="Google Shape;1322;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23" name="Google Shape;1323;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8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 name="Google Shape;1325;p84"/>
          <p:cNvGrpSpPr/>
          <p:nvPr/>
        </p:nvGrpSpPr>
        <p:grpSpPr>
          <a:xfrm>
            <a:off x="457200" y="2419975"/>
            <a:ext cx="776900" cy="486300"/>
            <a:chOff x="457200" y="1466425"/>
            <a:chExt cx="776900" cy="486300"/>
          </a:xfrm>
        </p:grpSpPr>
        <p:sp>
          <p:nvSpPr>
            <p:cNvPr id="1326" name="Google Shape;1326;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27" name="Google Shape;1327;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8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84"/>
          <p:cNvGrpSpPr/>
          <p:nvPr/>
        </p:nvGrpSpPr>
        <p:grpSpPr>
          <a:xfrm>
            <a:off x="457200" y="3011050"/>
            <a:ext cx="776900" cy="486300"/>
            <a:chOff x="457200" y="1466425"/>
            <a:chExt cx="776900" cy="486300"/>
          </a:xfrm>
        </p:grpSpPr>
        <p:sp>
          <p:nvSpPr>
            <p:cNvPr id="1330" name="Google Shape;1330;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31" name="Google Shape;1331;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8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84"/>
          <p:cNvGrpSpPr/>
          <p:nvPr/>
        </p:nvGrpSpPr>
        <p:grpSpPr>
          <a:xfrm>
            <a:off x="457200" y="3602137"/>
            <a:ext cx="776900" cy="486300"/>
            <a:chOff x="457200" y="1466425"/>
            <a:chExt cx="776900" cy="486300"/>
          </a:xfrm>
        </p:grpSpPr>
        <p:sp>
          <p:nvSpPr>
            <p:cNvPr id="1334" name="Google Shape;1334;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35" name="Google Shape;1335;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8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84"/>
          <p:cNvGrpSpPr/>
          <p:nvPr/>
        </p:nvGrpSpPr>
        <p:grpSpPr>
          <a:xfrm>
            <a:off x="457200" y="4193262"/>
            <a:ext cx="776900" cy="486300"/>
            <a:chOff x="457200" y="1466425"/>
            <a:chExt cx="776900" cy="486300"/>
          </a:xfrm>
        </p:grpSpPr>
        <p:sp>
          <p:nvSpPr>
            <p:cNvPr id="1338" name="Google Shape;1338;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39" name="Google Shape;1339;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8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1" name="Google Shape;1341;p8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2" name="Google Shape;1342;p8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3" name="Google Shape;1343;p8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8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1345" name="Shape 1345"/>
        <p:cNvGrpSpPr/>
        <p:nvPr/>
      </p:nvGrpSpPr>
      <p:grpSpPr>
        <a:xfrm>
          <a:off x="0" y="0"/>
          <a:ext cx="0" cy="0"/>
          <a:chOff x="0" y="0"/>
          <a:chExt cx="0" cy="0"/>
        </a:xfrm>
      </p:grpSpPr>
      <p:sp>
        <p:nvSpPr>
          <p:cNvPr id="1346" name="Google Shape;1346;p8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8" name="Google Shape;1348;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9" name="Google Shape;1349;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50" name="Google Shape;1350;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51" name="Google Shape;1351;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52" name="Google Shape;1352;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53" name="Google Shape;1353;p85"/>
          <p:cNvGrpSpPr/>
          <p:nvPr/>
        </p:nvGrpSpPr>
        <p:grpSpPr>
          <a:xfrm>
            <a:off x="457200" y="1237825"/>
            <a:ext cx="776900" cy="486300"/>
            <a:chOff x="457200" y="1466425"/>
            <a:chExt cx="776900" cy="486300"/>
          </a:xfrm>
        </p:grpSpPr>
        <p:sp>
          <p:nvSpPr>
            <p:cNvPr id="1354" name="Google Shape;1354;p8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55" name="Google Shape;1355;p8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8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7" name="Google Shape;1357;p8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85"/>
          <p:cNvGrpSpPr/>
          <p:nvPr/>
        </p:nvGrpSpPr>
        <p:grpSpPr>
          <a:xfrm>
            <a:off x="457200" y="1828900"/>
            <a:ext cx="776900" cy="486300"/>
            <a:chOff x="457200" y="1466425"/>
            <a:chExt cx="776900" cy="486300"/>
          </a:xfrm>
        </p:grpSpPr>
        <p:sp>
          <p:nvSpPr>
            <p:cNvPr id="1359" name="Google Shape;1359;p8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60" name="Google Shape;1360;p8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8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2" name="Google Shape;1362;p85"/>
          <p:cNvGrpSpPr/>
          <p:nvPr/>
        </p:nvGrpSpPr>
        <p:grpSpPr>
          <a:xfrm>
            <a:off x="457200" y="2419975"/>
            <a:ext cx="776900" cy="486300"/>
            <a:chOff x="457200" y="1466425"/>
            <a:chExt cx="776900" cy="486300"/>
          </a:xfrm>
        </p:grpSpPr>
        <p:sp>
          <p:nvSpPr>
            <p:cNvPr id="1363" name="Google Shape;1363;p8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64" name="Google Shape;1364;p8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8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85"/>
          <p:cNvGrpSpPr/>
          <p:nvPr/>
        </p:nvGrpSpPr>
        <p:grpSpPr>
          <a:xfrm>
            <a:off x="457200" y="3011050"/>
            <a:ext cx="776900" cy="486300"/>
            <a:chOff x="457200" y="1466425"/>
            <a:chExt cx="776900" cy="486300"/>
          </a:xfrm>
        </p:grpSpPr>
        <p:sp>
          <p:nvSpPr>
            <p:cNvPr id="1367" name="Google Shape;1367;p8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68" name="Google Shape;1368;p8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8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85"/>
          <p:cNvGrpSpPr/>
          <p:nvPr/>
        </p:nvGrpSpPr>
        <p:grpSpPr>
          <a:xfrm>
            <a:off x="457200" y="3602137"/>
            <a:ext cx="776900" cy="486300"/>
            <a:chOff x="457200" y="1466425"/>
            <a:chExt cx="776900" cy="486300"/>
          </a:xfrm>
        </p:grpSpPr>
        <p:sp>
          <p:nvSpPr>
            <p:cNvPr id="1371" name="Google Shape;1371;p8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72" name="Google Shape;1372;p8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8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85"/>
          <p:cNvGrpSpPr/>
          <p:nvPr/>
        </p:nvGrpSpPr>
        <p:grpSpPr>
          <a:xfrm>
            <a:off x="457200" y="4193262"/>
            <a:ext cx="776900" cy="486300"/>
            <a:chOff x="457200" y="1466425"/>
            <a:chExt cx="776900" cy="486300"/>
          </a:xfrm>
        </p:grpSpPr>
        <p:sp>
          <p:nvSpPr>
            <p:cNvPr id="1375" name="Google Shape;1375;p8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76" name="Google Shape;1376;p8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7" name="Google Shape;1377;p8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8" name="Google Shape;1378;p8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8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8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1" name="Google Shape;1381;p8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1382" name="Shape 1382"/>
        <p:cNvGrpSpPr/>
        <p:nvPr/>
      </p:nvGrpSpPr>
      <p:grpSpPr>
        <a:xfrm>
          <a:off x="0" y="0"/>
          <a:ext cx="0" cy="0"/>
          <a:chOff x="0" y="0"/>
          <a:chExt cx="0" cy="0"/>
        </a:xfrm>
      </p:grpSpPr>
      <p:sp>
        <p:nvSpPr>
          <p:cNvPr id="1383" name="Google Shape;1383;p8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6" name="Google Shape;1386;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7" name="Google Shape;1387;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8" name="Google Shape;1388;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9" name="Google Shape;1389;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90" name="Google Shape;1390;p86"/>
          <p:cNvGrpSpPr/>
          <p:nvPr/>
        </p:nvGrpSpPr>
        <p:grpSpPr>
          <a:xfrm>
            <a:off x="457222" y="1149803"/>
            <a:ext cx="713194" cy="446423"/>
            <a:chOff x="457200" y="1466425"/>
            <a:chExt cx="776900" cy="486300"/>
          </a:xfrm>
        </p:grpSpPr>
        <p:sp>
          <p:nvSpPr>
            <p:cNvPr id="1391" name="Google Shape;1391;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92" name="Google Shape;1392;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3" name="Google Shape;1393;p8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8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86"/>
          <p:cNvGrpSpPr/>
          <p:nvPr/>
        </p:nvGrpSpPr>
        <p:grpSpPr>
          <a:xfrm>
            <a:off x="457222" y="1672428"/>
            <a:ext cx="713194" cy="446423"/>
            <a:chOff x="457200" y="1466425"/>
            <a:chExt cx="776900" cy="486300"/>
          </a:xfrm>
        </p:grpSpPr>
        <p:sp>
          <p:nvSpPr>
            <p:cNvPr id="1396" name="Google Shape;1396;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97" name="Google Shape;1397;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8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9" name="Google Shape;1399;p8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86"/>
          <p:cNvGrpSpPr/>
          <p:nvPr/>
        </p:nvGrpSpPr>
        <p:grpSpPr>
          <a:xfrm>
            <a:off x="457197" y="2195578"/>
            <a:ext cx="713194" cy="446423"/>
            <a:chOff x="457200" y="1466425"/>
            <a:chExt cx="776900" cy="486300"/>
          </a:xfrm>
        </p:grpSpPr>
        <p:sp>
          <p:nvSpPr>
            <p:cNvPr id="1401" name="Google Shape;1401;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02" name="Google Shape;1402;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8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8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86"/>
          <p:cNvGrpSpPr/>
          <p:nvPr/>
        </p:nvGrpSpPr>
        <p:grpSpPr>
          <a:xfrm>
            <a:off x="457197" y="2718203"/>
            <a:ext cx="713194" cy="446423"/>
            <a:chOff x="457200" y="1466425"/>
            <a:chExt cx="776900" cy="486300"/>
          </a:xfrm>
        </p:grpSpPr>
        <p:sp>
          <p:nvSpPr>
            <p:cNvPr id="1406" name="Google Shape;1406;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07" name="Google Shape;1407;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8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9" name="Google Shape;1409;p8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0" name="Google Shape;1410;p86"/>
          <p:cNvGrpSpPr/>
          <p:nvPr/>
        </p:nvGrpSpPr>
        <p:grpSpPr>
          <a:xfrm>
            <a:off x="457222" y="3240828"/>
            <a:ext cx="713194" cy="446423"/>
            <a:chOff x="457200" y="1466425"/>
            <a:chExt cx="776900" cy="486300"/>
          </a:xfrm>
        </p:grpSpPr>
        <p:sp>
          <p:nvSpPr>
            <p:cNvPr id="1411" name="Google Shape;1411;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12" name="Google Shape;1412;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3" name="Google Shape;1413;p8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4" name="Google Shape;1414;p8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5" name="Google Shape;1415;p86"/>
          <p:cNvGrpSpPr/>
          <p:nvPr/>
        </p:nvGrpSpPr>
        <p:grpSpPr>
          <a:xfrm>
            <a:off x="457222" y="3763453"/>
            <a:ext cx="713194" cy="446423"/>
            <a:chOff x="457200" y="1466425"/>
            <a:chExt cx="776900" cy="486300"/>
          </a:xfrm>
        </p:grpSpPr>
        <p:sp>
          <p:nvSpPr>
            <p:cNvPr id="1416" name="Google Shape;1416;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17" name="Google Shape;1417;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 name="Google Shape;1418;p8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9" name="Google Shape;1419;p8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0" name="Google Shape;1420;p86"/>
          <p:cNvGrpSpPr/>
          <p:nvPr/>
        </p:nvGrpSpPr>
        <p:grpSpPr>
          <a:xfrm>
            <a:off x="457222" y="4311603"/>
            <a:ext cx="713194" cy="446423"/>
            <a:chOff x="457200" y="1466425"/>
            <a:chExt cx="776900" cy="486300"/>
          </a:xfrm>
        </p:grpSpPr>
        <p:sp>
          <p:nvSpPr>
            <p:cNvPr id="1421" name="Google Shape;1421;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22" name="Google Shape;1422;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3" name="Google Shape;1423;p8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1424" name="Shape 1424"/>
        <p:cNvGrpSpPr/>
        <p:nvPr/>
      </p:nvGrpSpPr>
      <p:grpSpPr>
        <a:xfrm>
          <a:off x="0" y="0"/>
          <a:ext cx="0" cy="0"/>
          <a:chOff x="0" y="0"/>
          <a:chExt cx="0" cy="0"/>
        </a:xfrm>
      </p:grpSpPr>
      <p:sp>
        <p:nvSpPr>
          <p:cNvPr id="1425" name="Google Shape;1425;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7" name="Google Shape;1427;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28" name="Google Shape;1428;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29" name="Google Shape;1429;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0" name="Google Shape;1430;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8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87"/>
          <p:cNvGrpSpPr/>
          <p:nvPr/>
        </p:nvGrpSpPr>
        <p:grpSpPr>
          <a:xfrm>
            <a:off x="457427" y="3873038"/>
            <a:ext cx="602564" cy="377174"/>
            <a:chOff x="457200" y="1466425"/>
            <a:chExt cx="776900" cy="486300"/>
          </a:xfrm>
        </p:grpSpPr>
        <p:sp>
          <p:nvSpPr>
            <p:cNvPr id="1433" name="Google Shape;1433;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34" name="Google Shape;1434;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8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6" name="Google Shape;1436;p8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7" name="Google Shape;1437;p87"/>
          <p:cNvGrpSpPr/>
          <p:nvPr/>
        </p:nvGrpSpPr>
        <p:grpSpPr>
          <a:xfrm>
            <a:off x="457315" y="4311142"/>
            <a:ext cx="602564" cy="377174"/>
            <a:chOff x="457200" y="1466425"/>
            <a:chExt cx="776900" cy="486300"/>
          </a:xfrm>
        </p:grpSpPr>
        <p:sp>
          <p:nvSpPr>
            <p:cNvPr id="1438" name="Google Shape;1438;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39" name="Google Shape;1439;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8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1" name="Google Shape;1441;p8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2" name="Google Shape;1442;p87"/>
          <p:cNvGrpSpPr/>
          <p:nvPr/>
        </p:nvGrpSpPr>
        <p:grpSpPr>
          <a:xfrm>
            <a:off x="457377" y="2996663"/>
            <a:ext cx="602564" cy="377174"/>
            <a:chOff x="457200" y="1466425"/>
            <a:chExt cx="776900" cy="486300"/>
          </a:xfrm>
        </p:grpSpPr>
        <p:sp>
          <p:nvSpPr>
            <p:cNvPr id="1443" name="Google Shape;1443;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44" name="Google Shape;1444;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5" name="Google Shape;1445;p8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6" name="Google Shape;1446;p8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7" name="Google Shape;1447;p87"/>
          <p:cNvGrpSpPr/>
          <p:nvPr/>
        </p:nvGrpSpPr>
        <p:grpSpPr>
          <a:xfrm>
            <a:off x="457265" y="3434767"/>
            <a:ext cx="602564" cy="377174"/>
            <a:chOff x="457200" y="1466425"/>
            <a:chExt cx="776900" cy="486300"/>
          </a:xfrm>
        </p:grpSpPr>
        <p:sp>
          <p:nvSpPr>
            <p:cNvPr id="1448" name="Google Shape;1448;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49" name="Google Shape;1449;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8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1" name="Google Shape;1451;p8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87"/>
          <p:cNvGrpSpPr/>
          <p:nvPr/>
        </p:nvGrpSpPr>
        <p:grpSpPr>
          <a:xfrm>
            <a:off x="457402" y="2135288"/>
            <a:ext cx="602564" cy="377174"/>
            <a:chOff x="457200" y="1466425"/>
            <a:chExt cx="776900" cy="486300"/>
          </a:xfrm>
        </p:grpSpPr>
        <p:sp>
          <p:nvSpPr>
            <p:cNvPr id="1453" name="Google Shape;1453;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54" name="Google Shape;1454;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8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6" name="Google Shape;1456;p8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7" name="Google Shape;1457;p87"/>
          <p:cNvGrpSpPr/>
          <p:nvPr/>
        </p:nvGrpSpPr>
        <p:grpSpPr>
          <a:xfrm>
            <a:off x="457290" y="2573392"/>
            <a:ext cx="602564" cy="377174"/>
            <a:chOff x="457200" y="1466425"/>
            <a:chExt cx="776900" cy="486300"/>
          </a:xfrm>
        </p:grpSpPr>
        <p:sp>
          <p:nvSpPr>
            <p:cNvPr id="1458" name="Google Shape;1458;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59" name="Google Shape;1459;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0" name="Google Shape;1460;p8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1" name="Google Shape;1461;p8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2" name="Google Shape;1462;p87"/>
          <p:cNvGrpSpPr/>
          <p:nvPr/>
        </p:nvGrpSpPr>
        <p:grpSpPr>
          <a:xfrm>
            <a:off x="457352" y="1258913"/>
            <a:ext cx="602564" cy="377174"/>
            <a:chOff x="457200" y="1466425"/>
            <a:chExt cx="776900" cy="486300"/>
          </a:xfrm>
        </p:grpSpPr>
        <p:sp>
          <p:nvSpPr>
            <p:cNvPr id="1463" name="Google Shape;1463;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64" name="Google Shape;1464;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8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6" name="Google Shape;1466;p8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7" name="Google Shape;1467;p87"/>
          <p:cNvGrpSpPr/>
          <p:nvPr/>
        </p:nvGrpSpPr>
        <p:grpSpPr>
          <a:xfrm>
            <a:off x="457240" y="1697017"/>
            <a:ext cx="602564" cy="377174"/>
            <a:chOff x="457200" y="1466425"/>
            <a:chExt cx="776900" cy="486300"/>
          </a:xfrm>
        </p:grpSpPr>
        <p:sp>
          <p:nvSpPr>
            <p:cNvPr id="1468" name="Google Shape;1468;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69" name="Google Shape;1469;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8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1471" name="Shape 1471"/>
        <p:cNvGrpSpPr/>
        <p:nvPr/>
      </p:nvGrpSpPr>
      <p:grpSpPr>
        <a:xfrm>
          <a:off x="0" y="0"/>
          <a:ext cx="0" cy="0"/>
          <a:chOff x="0" y="0"/>
          <a:chExt cx="0" cy="0"/>
        </a:xfrm>
      </p:grpSpPr>
      <p:sp>
        <p:nvSpPr>
          <p:cNvPr id="1472" name="Google Shape;147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4" name="Google Shape;147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5" name="Google Shape;147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6" name="Google Shape;147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77" name="Google Shape;147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8" name="Google Shape;1478;p8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88"/>
          <p:cNvGrpSpPr/>
          <p:nvPr/>
        </p:nvGrpSpPr>
        <p:grpSpPr>
          <a:xfrm>
            <a:off x="457427" y="3873038"/>
            <a:ext cx="602564" cy="377174"/>
            <a:chOff x="457200" y="1466425"/>
            <a:chExt cx="776900" cy="486300"/>
          </a:xfrm>
        </p:grpSpPr>
        <p:sp>
          <p:nvSpPr>
            <p:cNvPr id="1480" name="Google Shape;1480;p8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81" name="Google Shape;1481;p8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8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3" name="Google Shape;1483;p8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88"/>
          <p:cNvGrpSpPr/>
          <p:nvPr/>
        </p:nvGrpSpPr>
        <p:grpSpPr>
          <a:xfrm>
            <a:off x="457315" y="4311142"/>
            <a:ext cx="602564" cy="377174"/>
            <a:chOff x="457200" y="1466425"/>
            <a:chExt cx="776900" cy="486300"/>
          </a:xfrm>
        </p:grpSpPr>
        <p:sp>
          <p:nvSpPr>
            <p:cNvPr id="1485" name="Google Shape;1485;p8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86" name="Google Shape;1486;p8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8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8" name="Google Shape;1488;p8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88"/>
          <p:cNvGrpSpPr/>
          <p:nvPr/>
        </p:nvGrpSpPr>
        <p:grpSpPr>
          <a:xfrm>
            <a:off x="457377" y="2996663"/>
            <a:ext cx="602564" cy="377174"/>
            <a:chOff x="457200" y="1466425"/>
            <a:chExt cx="776900" cy="486300"/>
          </a:xfrm>
        </p:grpSpPr>
        <p:sp>
          <p:nvSpPr>
            <p:cNvPr id="1490" name="Google Shape;1490;p8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91" name="Google Shape;1491;p8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2" name="Google Shape;1492;p8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3" name="Google Shape;1493;p8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4" name="Google Shape;1494;p88"/>
          <p:cNvGrpSpPr/>
          <p:nvPr/>
        </p:nvGrpSpPr>
        <p:grpSpPr>
          <a:xfrm>
            <a:off x="457265" y="3434767"/>
            <a:ext cx="602564" cy="377174"/>
            <a:chOff x="457200" y="1466425"/>
            <a:chExt cx="776900" cy="486300"/>
          </a:xfrm>
        </p:grpSpPr>
        <p:sp>
          <p:nvSpPr>
            <p:cNvPr id="1495" name="Google Shape;1495;p8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96" name="Google Shape;1496;p8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8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8" name="Google Shape;1498;p8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9" name="Google Shape;1499;p88"/>
          <p:cNvGrpSpPr/>
          <p:nvPr/>
        </p:nvGrpSpPr>
        <p:grpSpPr>
          <a:xfrm>
            <a:off x="457402" y="2135288"/>
            <a:ext cx="602564" cy="377174"/>
            <a:chOff x="457200" y="1466425"/>
            <a:chExt cx="776900" cy="486300"/>
          </a:xfrm>
        </p:grpSpPr>
        <p:sp>
          <p:nvSpPr>
            <p:cNvPr id="1500" name="Google Shape;1500;p8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501" name="Google Shape;1501;p8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8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8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88"/>
          <p:cNvGrpSpPr/>
          <p:nvPr/>
        </p:nvGrpSpPr>
        <p:grpSpPr>
          <a:xfrm>
            <a:off x="457290" y="2573392"/>
            <a:ext cx="602564" cy="377174"/>
            <a:chOff x="457200" y="1466425"/>
            <a:chExt cx="776900" cy="486300"/>
          </a:xfrm>
        </p:grpSpPr>
        <p:sp>
          <p:nvSpPr>
            <p:cNvPr id="1505" name="Google Shape;1505;p8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506" name="Google Shape;1506;p8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7" name="Google Shape;1507;p8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9" name="Google Shape;1509;p88"/>
          <p:cNvGrpSpPr/>
          <p:nvPr/>
        </p:nvGrpSpPr>
        <p:grpSpPr>
          <a:xfrm>
            <a:off x="457352" y="1258913"/>
            <a:ext cx="602564" cy="377174"/>
            <a:chOff x="457200" y="1466425"/>
            <a:chExt cx="776900" cy="486300"/>
          </a:xfrm>
        </p:grpSpPr>
        <p:sp>
          <p:nvSpPr>
            <p:cNvPr id="1510" name="Google Shape;1510;p8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511" name="Google Shape;1511;p8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8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4" name="Google Shape;1514;p88"/>
          <p:cNvGrpSpPr/>
          <p:nvPr/>
        </p:nvGrpSpPr>
        <p:grpSpPr>
          <a:xfrm>
            <a:off x="457240" y="1697017"/>
            <a:ext cx="602564" cy="377174"/>
            <a:chOff x="457200" y="1466425"/>
            <a:chExt cx="776900" cy="486300"/>
          </a:xfrm>
        </p:grpSpPr>
        <p:sp>
          <p:nvSpPr>
            <p:cNvPr id="1515" name="Google Shape;1515;p8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516" name="Google Shape;1516;p8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7" name="Google Shape;1517;p8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1518" name="Shape 1518"/>
        <p:cNvGrpSpPr/>
        <p:nvPr/>
      </p:nvGrpSpPr>
      <p:grpSpPr>
        <a:xfrm>
          <a:off x="0" y="0"/>
          <a:ext cx="0" cy="0"/>
          <a:chOff x="0" y="0"/>
          <a:chExt cx="0" cy="0"/>
        </a:xfrm>
      </p:grpSpPr>
      <p:sp>
        <p:nvSpPr>
          <p:cNvPr id="1519" name="Google Shape;1519;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0" name="Google Shape;1520;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1" name="Google Shape;1521;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2" name="Google Shape;1522;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3" name="Google Shape;1523;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4" name="Google Shape;1524;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25" name="Google Shape;1525;p89"/>
          <p:cNvGrpSpPr/>
          <p:nvPr/>
        </p:nvGrpSpPr>
        <p:grpSpPr>
          <a:xfrm>
            <a:off x="457181" y="1345103"/>
            <a:ext cx="533372" cy="533480"/>
            <a:chOff x="457200" y="1378813"/>
            <a:chExt cx="695400" cy="695450"/>
          </a:xfrm>
        </p:grpSpPr>
        <p:sp>
          <p:nvSpPr>
            <p:cNvPr id="1526" name="Google Shape;1526;p8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27" name="Google Shape;1527;p8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8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30" name="Google Shape;1530;p89"/>
          <p:cNvGrpSpPr/>
          <p:nvPr/>
        </p:nvGrpSpPr>
        <p:grpSpPr>
          <a:xfrm>
            <a:off x="3228956" y="1345103"/>
            <a:ext cx="533372" cy="533480"/>
            <a:chOff x="457200" y="1378813"/>
            <a:chExt cx="695400" cy="695450"/>
          </a:xfrm>
        </p:grpSpPr>
        <p:sp>
          <p:nvSpPr>
            <p:cNvPr id="1531" name="Google Shape;1531;p8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532" name="Google Shape;1532;p8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8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35" name="Google Shape;1535;p89"/>
          <p:cNvGrpSpPr/>
          <p:nvPr/>
        </p:nvGrpSpPr>
        <p:grpSpPr>
          <a:xfrm>
            <a:off x="6134081" y="1345853"/>
            <a:ext cx="533372" cy="533480"/>
            <a:chOff x="457200" y="1378813"/>
            <a:chExt cx="695400" cy="695450"/>
          </a:xfrm>
        </p:grpSpPr>
        <p:sp>
          <p:nvSpPr>
            <p:cNvPr id="1536" name="Google Shape;1536;p8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537" name="Google Shape;1537;p8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8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1540" name="Shape 1540"/>
        <p:cNvGrpSpPr/>
        <p:nvPr/>
      </p:nvGrpSpPr>
      <p:grpSpPr>
        <a:xfrm>
          <a:off x="0" y="0"/>
          <a:ext cx="0" cy="0"/>
          <a:chOff x="0" y="0"/>
          <a:chExt cx="0" cy="0"/>
        </a:xfrm>
      </p:grpSpPr>
      <p:pic>
        <p:nvPicPr>
          <p:cNvPr id="1541" name="Google Shape;1541;p9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542" name="Google Shape;1542;p9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4" name="Google Shape;1544;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5" name="Google Shape;1545;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6" name="Google Shape;1546;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7" name="Google Shape;1547;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8" name="Google Shape;1548;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49" name="Google Shape;1549;p90"/>
          <p:cNvGrpSpPr/>
          <p:nvPr/>
        </p:nvGrpSpPr>
        <p:grpSpPr>
          <a:xfrm>
            <a:off x="457206" y="1421303"/>
            <a:ext cx="533372" cy="533480"/>
            <a:chOff x="457200" y="1378813"/>
            <a:chExt cx="695400" cy="695450"/>
          </a:xfrm>
        </p:grpSpPr>
        <p:sp>
          <p:nvSpPr>
            <p:cNvPr id="1550" name="Google Shape;1550;p9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51" name="Google Shape;1551;p9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2" name="Google Shape;1552;p9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9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4" name="Google Shape;1554;p9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5" name="Google Shape;1555;p90"/>
          <p:cNvGrpSpPr/>
          <p:nvPr/>
        </p:nvGrpSpPr>
        <p:grpSpPr>
          <a:xfrm>
            <a:off x="4936306" y="1423553"/>
            <a:ext cx="533372" cy="533480"/>
            <a:chOff x="457200" y="1378813"/>
            <a:chExt cx="695400" cy="695450"/>
          </a:xfrm>
        </p:grpSpPr>
        <p:sp>
          <p:nvSpPr>
            <p:cNvPr id="1556" name="Google Shape;1556;p9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57" name="Google Shape;1557;p9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9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9" name="Google Shape;1559;p9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1560" name="Shape 1560"/>
        <p:cNvGrpSpPr/>
        <p:nvPr/>
      </p:nvGrpSpPr>
      <p:grpSpPr>
        <a:xfrm>
          <a:off x="0" y="0"/>
          <a:ext cx="0" cy="0"/>
          <a:chOff x="0" y="0"/>
          <a:chExt cx="0" cy="0"/>
        </a:xfrm>
      </p:grpSpPr>
      <p:sp>
        <p:nvSpPr>
          <p:cNvPr id="1561" name="Google Shape;1561;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2" name="Google Shape;1562;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3" name="Google Shape;1563;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4" name="Google Shape;1564;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5" name="Google Shape;1565;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6" name="Google Shape;1566;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9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68" name="Google Shape;1568;p9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9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9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73" name="Google Shape;1573;p9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74" name="Google Shape;1574;p9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9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79" name="Google Shape;1579;p9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80" name="Google Shape;1580;p9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3" name="Google Shape;1583;p9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84" name="Google Shape;1584;p9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9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9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1587" name="Shape 1587"/>
        <p:cNvGrpSpPr/>
        <p:nvPr/>
      </p:nvGrpSpPr>
      <p:grpSpPr>
        <a:xfrm>
          <a:off x="0" y="0"/>
          <a:ext cx="0" cy="0"/>
          <a:chOff x="0" y="0"/>
          <a:chExt cx="0" cy="0"/>
        </a:xfrm>
      </p:grpSpPr>
      <p:sp>
        <p:nvSpPr>
          <p:cNvPr id="1588" name="Google Shape;1588;p9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1" name="Google Shape;1591;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2" name="Google Shape;1592;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3" name="Google Shape;1593;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94" name="Google Shape;1594;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9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9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0" name="Google Shape;1600;p9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1" name="Google Shape;1601;p9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2" name="Google Shape;1602;p9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603" name="Google Shape;1603;p9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604" name="Google Shape;1604;p9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605" name="Google Shape;1605;p9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1606" name="Shape 1606"/>
        <p:cNvGrpSpPr/>
        <p:nvPr/>
      </p:nvGrpSpPr>
      <p:grpSpPr>
        <a:xfrm>
          <a:off x="0" y="0"/>
          <a:ext cx="0" cy="0"/>
          <a:chOff x="0" y="0"/>
          <a:chExt cx="0" cy="0"/>
        </a:xfrm>
      </p:grpSpPr>
      <p:sp>
        <p:nvSpPr>
          <p:cNvPr id="1607" name="Google Shape;1607;p9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9" name="Google Shape;1609;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0" name="Google Shape;1610;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1" name="Google Shape;1611;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2" name="Google Shape;1612;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3" name="Google Shape;1613;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9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5" name="Google Shape;1615;p9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9" name="Google Shape;1619;p9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9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1" name="Google Shape;1621;p9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622" name="Google Shape;1622;p9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623" name="Google Shape;1623;p9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624" name="Google Shape;1624;p9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1625" name="Shape 1625"/>
        <p:cNvGrpSpPr/>
        <p:nvPr/>
      </p:nvGrpSpPr>
      <p:grpSpPr>
        <a:xfrm>
          <a:off x="0" y="0"/>
          <a:ext cx="0" cy="0"/>
          <a:chOff x="0" y="0"/>
          <a:chExt cx="0" cy="0"/>
        </a:xfrm>
      </p:grpSpPr>
      <p:sp>
        <p:nvSpPr>
          <p:cNvPr id="1626" name="Google Shape;1626;p9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9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9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9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9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9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9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0" name="Google Shape;1640;p9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641" name="Google Shape;1641;p9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642" name="Google Shape;1642;p9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643" name="Google Shape;1643;p9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1644" name="Shape 1644"/>
        <p:cNvGrpSpPr/>
        <p:nvPr/>
      </p:nvGrpSpPr>
      <p:grpSpPr>
        <a:xfrm>
          <a:off x="0" y="0"/>
          <a:ext cx="0" cy="0"/>
          <a:chOff x="0" y="0"/>
          <a:chExt cx="0" cy="0"/>
        </a:xfrm>
      </p:grpSpPr>
      <p:sp>
        <p:nvSpPr>
          <p:cNvPr id="1645" name="Google Shape;1645;p9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7" name="Google Shape;1647;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8" name="Google Shape;1648;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9" name="Google Shape;1649;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0" name="Google Shape;1650;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1" name="Google Shape;1651;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9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3" name="Google Shape;1653;p9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9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9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9" name="Google Shape;1659;p9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660" name="Google Shape;1660;p9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661" name="Google Shape;1661;p9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662" name="Google Shape;1662;p9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1663" name="Shape 1663"/>
        <p:cNvGrpSpPr/>
        <p:nvPr/>
      </p:nvGrpSpPr>
      <p:grpSpPr>
        <a:xfrm>
          <a:off x="0" y="0"/>
          <a:ext cx="0" cy="0"/>
          <a:chOff x="0" y="0"/>
          <a:chExt cx="0" cy="0"/>
        </a:xfrm>
      </p:grpSpPr>
      <p:sp>
        <p:nvSpPr>
          <p:cNvPr id="1664" name="Google Shape;1664;p9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6" name="Google Shape;1666;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7" name="Google Shape;1667;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68" name="Google Shape;1668;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69" name="Google Shape;1669;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0" name="Google Shape;1670;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1" name="Google Shape;1671;p9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9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6" name="Google Shape;1676;p9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9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9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0" name="Google Shape;1680;p9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81" name="Google Shape;1681;p9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82" name="Google Shape;1682;p9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83" name="Google Shape;1683;p9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84" name="Google Shape;1684;p9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1685" name="Shape 1685"/>
        <p:cNvGrpSpPr/>
        <p:nvPr/>
      </p:nvGrpSpPr>
      <p:grpSpPr>
        <a:xfrm>
          <a:off x="0" y="0"/>
          <a:ext cx="0" cy="0"/>
          <a:chOff x="0" y="0"/>
          <a:chExt cx="0" cy="0"/>
        </a:xfrm>
      </p:grpSpPr>
      <p:sp>
        <p:nvSpPr>
          <p:cNvPr id="1686" name="Google Shape;1686;p9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8" name="Google Shape;1688;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89" name="Google Shape;1689;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0" name="Google Shape;1690;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1" name="Google Shape;1691;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2" name="Google Shape;1692;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9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4" name="Google Shape;1694;p9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9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9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0" name="Google Shape;1700;p9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2" name="Google Shape;1702;p9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703" name="Google Shape;1703;p9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704" name="Google Shape;1704;p9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705" name="Google Shape;1705;p9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706" name="Google Shape;1706;p9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1707" name="Shape 1707"/>
        <p:cNvGrpSpPr/>
        <p:nvPr/>
      </p:nvGrpSpPr>
      <p:grpSpPr>
        <a:xfrm>
          <a:off x="0" y="0"/>
          <a:ext cx="0" cy="0"/>
          <a:chOff x="0" y="0"/>
          <a:chExt cx="0" cy="0"/>
        </a:xfrm>
      </p:grpSpPr>
      <p:sp>
        <p:nvSpPr>
          <p:cNvPr id="1708" name="Google Shape;1708;p9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1" name="Google Shape;1711;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12" name="Google Shape;1712;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13" name="Google Shape;1713;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14" name="Google Shape;1714;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5" name="Google Shape;1715;p9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6" name="Google Shape;1716;p9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9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9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9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0" name="Google Shape;1720;p9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1" name="Google Shape;1721;p9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9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24" name="Google Shape;1724;p9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725" name="Google Shape;1725;p9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726" name="Google Shape;1726;p9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727" name="Google Shape;1727;p9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728" name="Google Shape;1728;p9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1729" name="Shape 1729"/>
        <p:cNvGrpSpPr/>
        <p:nvPr/>
      </p:nvGrpSpPr>
      <p:grpSpPr>
        <a:xfrm>
          <a:off x="0" y="0"/>
          <a:ext cx="0" cy="0"/>
          <a:chOff x="0" y="0"/>
          <a:chExt cx="0" cy="0"/>
        </a:xfrm>
      </p:grpSpPr>
      <p:sp>
        <p:nvSpPr>
          <p:cNvPr id="1730" name="Google Shape;1730;p9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33" name="Google Shape;1733;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34" name="Google Shape;173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5" name="Google Shape;1735;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36" name="Google Shape;1736;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8" name="Google Shape;1738;p9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9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9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2" name="Google Shape;1742;p9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4" name="Google Shape;1744;p9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9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46" name="Google Shape;1746;p9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747" name="Google Shape;1747;p9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748" name="Google Shape;1748;p9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749" name="Google Shape;1749;p9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750" name="Google Shape;1750;p99"/>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1751" name="Shape 1751"/>
        <p:cNvGrpSpPr/>
        <p:nvPr/>
      </p:nvGrpSpPr>
      <p:grpSpPr>
        <a:xfrm>
          <a:off x="0" y="0"/>
          <a:ext cx="0" cy="0"/>
          <a:chOff x="0" y="0"/>
          <a:chExt cx="0" cy="0"/>
        </a:xfrm>
      </p:grpSpPr>
      <p:sp>
        <p:nvSpPr>
          <p:cNvPr id="1752" name="Google Shape;1752;p10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4" name="Google Shape;1754;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5" name="Google Shape;1755;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56" name="Google Shape;1756;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7" name="Google Shape;1757;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8" name="Google Shape;1758;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10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10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6" name="Google Shape;1766;p10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7" name="Google Shape;1767;p10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10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9" name="Google Shape;1769;p10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70" name="Google Shape;1770;p10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71" name="Google Shape;1771;p10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772" name="Google Shape;1772;p10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73" name="Google Shape;1773;p10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774" name="Google Shape;1774;p10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75" name="Google Shape;1775;p10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1776" name="Shape 1776"/>
        <p:cNvGrpSpPr/>
        <p:nvPr/>
      </p:nvGrpSpPr>
      <p:grpSpPr>
        <a:xfrm>
          <a:off x="0" y="0"/>
          <a:ext cx="0" cy="0"/>
          <a:chOff x="0" y="0"/>
          <a:chExt cx="0" cy="0"/>
        </a:xfrm>
      </p:grpSpPr>
      <p:sp>
        <p:nvSpPr>
          <p:cNvPr id="1777" name="Google Shape;1777;p10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9" name="Google Shape;1779;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0" name="Google Shape;1780;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1" name="Google Shape;1781;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2" name="Google Shape;1782;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3" name="Google Shape;1783;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10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5" name="Google Shape;1785;p10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1" name="Google Shape;1791;p10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2" name="Google Shape;1792;p10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3" name="Google Shape;1793;p10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4" name="Google Shape;1794;p10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5" name="Google Shape;1795;p10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96" name="Google Shape;1796;p10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97" name="Google Shape;1797;p10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98" name="Google Shape;1798;p10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99" name="Google Shape;1799;p10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800" name="Google Shape;1800;p10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theme" Target="../theme/theme1.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1.xml"/><Relationship Id="rId42" Type="http://schemas.openxmlformats.org/officeDocument/2006/relationships/slideLayout" Target="../slideLayouts/slideLayout103.xml"/><Relationship Id="rId41" Type="http://schemas.openxmlformats.org/officeDocument/2006/relationships/slideLayout" Target="../slideLayouts/slideLayout102.xml"/><Relationship Id="rId44" Type="http://schemas.openxmlformats.org/officeDocument/2006/relationships/slideLayout" Target="../slideLayouts/slideLayout105.xml"/><Relationship Id="rId43" Type="http://schemas.openxmlformats.org/officeDocument/2006/relationships/slideLayout" Target="../slideLayouts/slideLayout104.xml"/><Relationship Id="rId46" Type="http://schemas.openxmlformats.org/officeDocument/2006/relationships/slideLayout" Target="../slideLayouts/slideLayout107.xml"/><Relationship Id="rId45" Type="http://schemas.openxmlformats.org/officeDocument/2006/relationships/slideLayout" Target="../slideLayouts/slideLayout106.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48" Type="http://schemas.openxmlformats.org/officeDocument/2006/relationships/slideLayout" Target="../slideLayouts/slideLayout109.xml"/><Relationship Id="rId47" Type="http://schemas.openxmlformats.org/officeDocument/2006/relationships/slideLayout" Target="../slideLayouts/slideLayout108.xml"/><Relationship Id="rId49" Type="http://schemas.openxmlformats.org/officeDocument/2006/relationships/slideLayout" Target="../slideLayouts/slideLayout11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31" Type="http://schemas.openxmlformats.org/officeDocument/2006/relationships/slideLayout" Target="../slideLayouts/slideLayout92.xml"/><Relationship Id="rId30" Type="http://schemas.openxmlformats.org/officeDocument/2006/relationships/slideLayout" Target="../slideLayouts/slideLayout91.xml"/><Relationship Id="rId33" Type="http://schemas.openxmlformats.org/officeDocument/2006/relationships/slideLayout" Target="../slideLayouts/slideLayout94.xml"/><Relationship Id="rId32" Type="http://schemas.openxmlformats.org/officeDocument/2006/relationships/slideLayout" Target="../slideLayouts/slideLayout93.xml"/><Relationship Id="rId35" Type="http://schemas.openxmlformats.org/officeDocument/2006/relationships/slideLayout" Target="../slideLayouts/slideLayout96.xml"/><Relationship Id="rId34" Type="http://schemas.openxmlformats.org/officeDocument/2006/relationships/slideLayout" Target="../slideLayouts/slideLayout95.xml"/><Relationship Id="rId70" Type="http://schemas.openxmlformats.org/officeDocument/2006/relationships/theme" Target="../theme/theme3.xml"/><Relationship Id="rId37" Type="http://schemas.openxmlformats.org/officeDocument/2006/relationships/slideLayout" Target="../slideLayouts/slideLayout98.xml"/><Relationship Id="rId36" Type="http://schemas.openxmlformats.org/officeDocument/2006/relationships/slideLayout" Target="../slideLayouts/slideLayout97.xml"/><Relationship Id="rId39" Type="http://schemas.openxmlformats.org/officeDocument/2006/relationships/slideLayout" Target="../slideLayouts/slideLayout100.xml"/><Relationship Id="rId38" Type="http://schemas.openxmlformats.org/officeDocument/2006/relationships/slideLayout" Target="../slideLayouts/slideLayout99.xml"/><Relationship Id="rId62" Type="http://schemas.openxmlformats.org/officeDocument/2006/relationships/slideLayout" Target="../slideLayouts/slideLayout123.xml"/><Relationship Id="rId61" Type="http://schemas.openxmlformats.org/officeDocument/2006/relationships/slideLayout" Target="../slideLayouts/slideLayout122.xml"/><Relationship Id="rId20" Type="http://schemas.openxmlformats.org/officeDocument/2006/relationships/slideLayout" Target="../slideLayouts/slideLayout81.xml"/><Relationship Id="rId64" Type="http://schemas.openxmlformats.org/officeDocument/2006/relationships/slideLayout" Target="../slideLayouts/slideLayout125.xml"/><Relationship Id="rId63" Type="http://schemas.openxmlformats.org/officeDocument/2006/relationships/slideLayout" Target="../slideLayouts/slideLayout124.xml"/><Relationship Id="rId22" Type="http://schemas.openxmlformats.org/officeDocument/2006/relationships/slideLayout" Target="../slideLayouts/slideLayout83.xml"/><Relationship Id="rId66" Type="http://schemas.openxmlformats.org/officeDocument/2006/relationships/slideLayout" Target="../slideLayouts/slideLayout127.xml"/><Relationship Id="rId21" Type="http://schemas.openxmlformats.org/officeDocument/2006/relationships/slideLayout" Target="../slideLayouts/slideLayout82.xml"/><Relationship Id="rId65" Type="http://schemas.openxmlformats.org/officeDocument/2006/relationships/slideLayout" Target="../slideLayouts/slideLayout126.xml"/><Relationship Id="rId24" Type="http://schemas.openxmlformats.org/officeDocument/2006/relationships/slideLayout" Target="../slideLayouts/slideLayout85.xml"/><Relationship Id="rId68" Type="http://schemas.openxmlformats.org/officeDocument/2006/relationships/slideLayout" Target="../slideLayouts/slideLayout129.xml"/><Relationship Id="rId23" Type="http://schemas.openxmlformats.org/officeDocument/2006/relationships/slideLayout" Target="../slideLayouts/slideLayout84.xml"/><Relationship Id="rId67" Type="http://schemas.openxmlformats.org/officeDocument/2006/relationships/slideLayout" Target="../slideLayouts/slideLayout128.xml"/><Relationship Id="rId60" Type="http://schemas.openxmlformats.org/officeDocument/2006/relationships/slideLayout" Target="../slideLayouts/slideLayout121.xml"/><Relationship Id="rId26" Type="http://schemas.openxmlformats.org/officeDocument/2006/relationships/slideLayout" Target="../slideLayouts/slideLayout87.xml"/><Relationship Id="rId25" Type="http://schemas.openxmlformats.org/officeDocument/2006/relationships/slideLayout" Target="../slideLayouts/slideLayout86.xml"/><Relationship Id="rId69" Type="http://schemas.openxmlformats.org/officeDocument/2006/relationships/slideLayout" Target="../slideLayouts/slideLayout130.xml"/><Relationship Id="rId28" Type="http://schemas.openxmlformats.org/officeDocument/2006/relationships/slideLayout" Target="../slideLayouts/slideLayout89.xml"/><Relationship Id="rId27" Type="http://schemas.openxmlformats.org/officeDocument/2006/relationships/slideLayout" Target="../slideLayouts/slideLayout88.xml"/><Relationship Id="rId29" Type="http://schemas.openxmlformats.org/officeDocument/2006/relationships/slideLayout" Target="../slideLayouts/slideLayout90.xml"/><Relationship Id="rId51" Type="http://schemas.openxmlformats.org/officeDocument/2006/relationships/slideLayout" Target="../slideLayouts/slideLayout112.xml"/><Relationship Id="rId50" Type="http://schemas.openxmlformats.org/officeDocument/2006/relationships/slideLayout" Target="../slideLayouts/slideLayout111.xml"/><Relationship Id="rId53" Type="http://schemas.openxmlformats.org/officeDocument/2006/relationships/slideLayout" Target="../slideLayouts/slideLayout114.xml"/><Relationship Id="rId52" Type="http://schemas.openxmlformats.org/officeDocument/2006/relationships/slideLayout" Target="../slideLayouts/slideLayout113.xml"/><Relationship Id="rId11" Type="http://schemas.openxmlformats.org/officeDocument/2006/relationships/slideLayout" Target="../slideLayouts/slideLayout72.xml"/><Relationship Id="rId55" Type="http://schemas.openxmlformats.org/officeDocument/2006/relationships/slideLayout" Target="../slideLayouts/slideLayout116.xml"/><Relationship Id="rId10" Type="http://schemas.openxmlformats.org/officeDocument/2006/relationships/slideLayout" Target="../slideLayouts/slideLayout71.xml"/><Relationship Id="rId54" Type="http://schemas.openxmlformats.org/officeDocument/2006/relationships/slideLayout" Target="../slideLayouts/slideLayout115.xml"/><Relationship Id="rId13" Type="http://schemas.openxmlformats.org/officeDocument/2006/relationships/slideLayout" Target="../slideLayouts/slideLayout74.xml"/><Relationship Id="rId57" Type="http://schemas.openxmlformats.org/officeDocument/2006/relationships/slideLayout" Target="../slideLayouts/slideLayout118.xml"/><Relationship Id="rId12" Type="http://schemas.openxmlformats.org/officeDocument/2006/relationships/slideLayout" Target="../slideLayouts/slideLayout73.xml"/><Relationship Id="rId56" Type="http://schemas.openxmlformats.org/officeDocument/2006/relationships/slideLayout" Target="../slideLayouts/slideLayout117.xml"/><Relationship Id="rId15" Type="http://schemas.openxmlformats.org/officeDocument/2006/relationships/slideLayout" Target="../slideLayouts/slideLayout76.xml"/><Relationship Id="rId59" Type="http://schemas.openxmlformats.org/officeDocument/2006/relationships/slideLayout" Target="../slideLayouts/slideLayout120.xml"/><Relationship Id="rId14" Type="http://schemas.openxmlformats.org/officeDocument/2006/relationships/slideLayout" Target="../slideLayouts/slideLayout75.xml"/><Relationship Id="rId58" Type="http://schemas.openxmlformats.org/officeDocument/2006/relationships/slideLayout" Target="../slideLayouts/slideLayout119.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19" Type="http://schemas.openxmlformats.org/officeDocument/2006/relationships/slideLayout" Target="../slideLayouts/slideLayout80.xml"/><Relationship Id="rId1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82" name="Shape 1082"/>
        <p:cNvGrpSpPr/>
        <p:nvPr/>
      </p:nvGrpSpPr>
      <p:grpSpPr>
        <a:xfrm>
          <a:off x="0" y="0"/>
          <a:ext cx="0" cy="0"/>
          <a:chOff x="0" y="0"/>
          <a:chExt cx="0" cy="0"/>
        </a:xfrm>
      </p:grpSpPr>
      <p:sp>
        <p:nvSpPr>
          <p:cNvPr id="1083" name="Google Shape;1083;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 id="2147483748" r:id="rId40"/>
    <p:sldLayoutId id="2147483749" r:id="rId41"/>
    <p:sldLayoutId id="2147483750" r:id="rId42"/>
    <p:sldLayoutId id="2147483751" r:id="rId43"/>
    <p:sldLayoutId id="2147483752"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 id="2147483762" r:id="rId54"/>
    <p:sldLayoutId id="2147483763" r:id="rId55"/>
    <p:sldLayoutId id="2147483764" r:id="rId56"/>
    <p:sldLayoutId id="2147483765" r:id="rId57"/>
    <p:sldLayoutId id="2147483766" r:id="rId58"/>
    <p:sldLayoutId id="2147483767" r:id="rId59"/>
    <p:sldLayoutId id="2147483768" r:id="rId60"/>
    <p:sldLayoutId id="2147483769" r:id="rId61"/>
    <p:sldLayoutId id="2147483770" r:id="rId62"/>
    <p:sldLayoutId id="2147483771" r:id="rId63"/>
    <p:sldLayoutId id="2147483772" r:id="rId64"/>
    <p:sldLayoutId id="2147483773" r:id="rId65"/>
    <p:sldLayoutId id="2147483774" r:id="rId66"/>
    <p:sldLayoutId id="2147483775" r:id="rId67"/>
    <p:sldLayoutId id="2147483776" r:id="rId68"/>
    <p:sldLayoutId id="2147483777" r:id="rId69"/>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34.png"/><Relationship Id="rId4" Type="http://schemas.openxmlformats.org/officeDocument/2006/relationships/image" Target="../media/image2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34.png"/><Relationship Id="rId4" Type="http://schemas.openxmlformats.org/officeDocument/2006/relationships/image" Target="../media/image2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39.png"/><Relationship Id="rId4" Type="http://schemas.openxmlformats.org/officeDocument/2006/relationships/image" Target="../media/image2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39.png"/><Relationship Id="rId4" Type="http://schemas.openxmlformats.org/officeDocument/2006/relationships/image" Target="../media/image243.png"/><Relationship Id="rId5" Type="http://schemas.openxmlformats.org/officeDocument/2006/relationships/image" Target="../media/image2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231.png"/><Relationship Id="rId4" Type="http://schemas.openxmlformats.org/officeDocument/2006/relationships/image" Target="../media/image2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40.png"/><Relationship Id="rId4" Type="http://schemas.openxmlformats.org/officeDocument/2006/relationships/image" Target="../media/image2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39.png"/><Relationship Id="rId4" Type="http://schemas.openxmlformats.org/officeDocument/2006/relationships/image" Target="../media/image243.png"/><Relationship Id="rId5" Type="http://schemas.openxmlformats.org/officeDocument/2006/relationships/image" Target="../media/image2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2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2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2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2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234.png"/><Relationship Id="rId4" Type="http://schemas.openxmlformats.org/officeDocument/2006/relationships/image" Target="../media/image2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2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234.png"/><Relationship Id="rId4" Type="http://schemas.openxmlformats.org/officeDocument/2006/relationships/image" Target="../media/image2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4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0" name="Shape 2440"/>
        <p:cNvGrpSpPr/>
        <p:nvPr/>
      </p:nvGrpSpPr>
      <p:grpSpPr>
        <a:xfrm>
          <a:off x="0" y="0"/>
          <a:ext cx="0" cy="0"/>
          <a:chOff x="0" y="0"/>
          <a:chExt cx="0" cy="0"/>
        </a:xfrm>
      </p:grpSpPr>
      <p:sp>
        <p:nvSpPr>
          <p:cNvPr id="2441" name="Google Shape;2441;p133"/>
          <p:cNvSpPr txBox="1"/>
          <p:nvPr>
            <p:ph idx="1" type="body"/>
          </p:nvPr>
        </p:nvSpPr>
        <p:spPr>
          <a:xfrm>
            <a:off x="318053" y="4367417"/>
            <a:ext cx="8536151" cy="490538"/>
          </a:xfrm>
          <a:prstGeom prst="rect">
            <a:avLst/>
          </a:prstGeom>
          <a:noFill/>
          <a:ln>
            <a:noFill/>
          </a:ln>
        </p:spPr>
        <p:txBody>
          <a:bodyPr anchorCtr="0" anchor="t" bIns="34275" lIns="68575" spcFirstLastPara="1" rIns="1234425" wrap="square" tIns="34275">
            <a:noAutofit/>
          </a:bodyPr>
          <a:lstStyle/>
          <a:p>
            <a:pPr indent="0" lvl="0" marL="0" rtl="0" algn="r">
              <a:lnSpc>
                <a:spcPct val="90000"/>
              </a:lnSpc>
              <a:spcBef>
                <a:spcPts val="0"/>
              </a:spcBef>
              <a:spcAft>
                <a:spcPts val="0"/>
              </a:spcAft>
              <a:buClr>
                <a:schemeClr val="lt1"/>
              </a:buClr>
              <a:buSzPts val="2100"/>
              <a:buFont typeface="Arial"/>
              <a:buNone/>
            </a:pPr>
            <a:r>
              <a:rPr lang="en" sz="1100"/>
              <a:t>Lesson XX</a:t>
            </a:r>
            <a:endParaRPr sz="1100"/>
          </a:p>
        </p:txBody>
      </p:sp>
      <p:sp>
        <p:nvSpPr>
          <p:cNvPr id="2442" name="Google Shape;2442;p13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1.2</a:t>
            </a:r>
            <a:endParaRPr/>
          </a:p>
        </p:txBody>
      </p:sp>
      <p:sp>
        <p:nvSpPr>
          <p:cNvPr id="2443" name="Google Shape;2443;p13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Egad! It’s Excel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8" name="Shape 2548"/>
        <p:cNvGrpSpPr/>
        <p:nvPr/>
      </p:nvGrpSpPr>
      <p:grpSpPr>
        <a:xfrm>
          <a:off x="0" y="0"/>
          <a:ext cx="0" cy="0"/>
          <a:chOff x="0" y="0"/>
          <a:chExt cx="0" cy="0"/>
        </a:xfrm>
      </p:grpSpPr>
      <p:sp>
        <p:nvSpPr>
          <p:cNvPr id="2549" name="Google Shape;2549;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50" name="Google Shape;2550;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51" name="Google Shape;2551;p14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Excel Playground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5" name="Shape 2555"/>
        <p:cNvGrpSpPr/>
        <p:nvPr/>
      </p:nvGrpSpPr>
      <p:grpSpPr>
        <a:xfrm>
          <a:off x="0" y="0"/>
          <a:ext cx="0" cy="0"/>
          <a:chOff x="0" y="0"/>
          <a:chExt cx="0" cy="0"/>
        </a:xfrm>
      </p:grpSpPr>
      <p:pic>
        <p:nvPicPr>
          <p:cNvPr id="2556" name="Google Shape;2556;p143"/>
          <p:cNvPicPr preferRelativeResize="0"/>
          <p:nvPr/>
        </p:nvPicPr>
        <p:blipFill rotWithShape="1">
          <a:blip r:embed="rId3">
            <a:alphaModFix/>
          </a:blip>
          <a:srcRect b="8282" l="0" r="0" t="14089"/>
          <a:stretch/>
        </p:blipFill>
        <p:spPr>
          <a:xfrm>
            <a:off x="0" y="-123825"/>
            <a:ext cx="9144005" cy="5267278"/>
          </a:xfrm>
          <a:prstGeom prst="rect">
            <a:avLst/>
          </a:prstGeom>
          <a:noFill/>
          <a:ln>
            <a:noFill/>
          </a:ln>
        </p:spPr>
      </p:pic>
      <p:sp>
        <p:nvSpPr>
          <p:cNvPr id="2557" name="Google Shape;2557;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Excited to get started?!</a:t>
            </a:r>
            <a:endParaRPr/>
          </a:p>
        </p:txBody>
      </p:sp>
      <p:sp>
        <p:nvSpPr>
          <p:cNvPr id="2558" name="Google Shape;2558;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2559" name="Google Shape;2559;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0" name="Google Shape;2560;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61" name="Google Shape;2561;p14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5" name="Shape 2565"/>
        <p:cNvGrpSpPr/>
        <p:nvPr/>
      </p:nvGrpSpPr>
      <p:grpSpPr>
        <a:xfrm>
          <a:off x="0" y="0"/>
          <a:ext cx="0" cy="0"/>
          <a:chOff x="0" y="0"/>
          <a:chExt cx="0" cy="0"/>
        </a:xfrm>
      </p:grpSpPr>
      <p:sp>
        <p:nvSpPr>
          <p:cNvPr id="2566" name="Google Shape;2566;p14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Formulas</a:t>
            </a:r>
            <a:endParaRPr/>
          </a:p>
        </p:txBody>
      </p:sp>
      <p:sp>
        <p:nvSpPr>
          <p:cNvPr id="2567" name="Google Shape;2567;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8" name="Google Shape;2568;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2" name="Shape 2572"/>
        <p:cNvGrpSpPr/>
        <p:nvPr/>
      </p:nvGrpSpPr>
      <p:grpSpPr>
        <a:xfrm>
          <a:off x="0" y="0"/>
          <a:ext cx="0" cy="0"/>
          <a:chOff x="0" y="0"/>
          <a:chExt cx="0" cy="0"/>
        </a:xfrm>
      </p:grpSpPr>
      <p:sp>
        <p:nvSpPr>
          <p:cNvPr id="2573" name="Google Shape;2573;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2574" name="Google Shape;2574;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5" name="Google Shape;2575;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76" name="Google Shape;2576;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Excel</a:t>
            </a:r>
            <a:r>
              <a:rPr lang="en"/>
              <a:t> has introduced you to a sort of proto-programming. When you write scripts, you will rely on </a:t>
            </a:r>
            <a:r>
              <a:rPr lang="en">
                <a:solidFill>
                  <a:srgbClr val="00FFFF"/>
                </a:solidFill>
                <a:highlight>
                  <a:srgbClr val="000000"/>
                </a:highlight>
                <a:latin typeface="Inconsolata"/>
                <a:ea typeface="Inconsolata"/>
                <a:cs typeface="Inconsolata"/>
                <a:sym typeface="Inconsolata"/>
              </a:rPr>
              <a:t>functions</a:t>
            </a:r>
            <a:r>
              <a:rPr lang="en"/>
              <a:t> (methods) that do something to or with </a:t>
            </a:r>
            <a:r>
              <a:rPr lang="en">
                <a:solidFill>
                  <a:srgbClr val="FFFF00"/>
                </a:solidFill>
                <a:highlight>
                  <a:srgbClr val="000000"/>
                </a:highlight>
                <a:latin typeface="Inconsolata"/>
                <a:ea typeface="Inconsolata"/>
                <a:cs typeface="Inconsolata"/>
                <a:sym typeface="Inconsolata"/>
              </a:rPr>
              <a:t>arguments</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2577" name="Google Shape;2577;p145"/>
          <p:cNvGraphicFramePr/>
          <p:nvPr/>
        </p:nvGraphicFramePr>
        <p:xfrm>
          <a:off x="374075" y="2134538"/>
          <a:ext cx="3000000" cy="3000000"/>
        </p:xfrm>
        <a:graphic>
          <a:graphicData uri="http://schemas.openxmlformats.org/drawingml/2006/table">
            <a:tbl>
              <a:tblPr>
                <a:noFill/>
                <a:tableStyleId>{EF054E6F-BDA9-469C-86A1-11B76F425F7F}</a:tableStyleId>
              </a:tblPr>
              <a:tblGrid>
                <a:gridCol w="1180000"/>
                <a:gridCol w="2227750"/>
                <a:gridCol w="3381350"/>
                <a:gridCol w="1444600"/>
              </a:tblGrid>
              <a:tr h="1184250">
                <a:tc>
                  <a:txBody>
                    <a:bodyPr/>
                    <a:lstStyle/>
                    <a:p>
                      <a:pPr indent="0" lvl="0" marL="0" rtl="0" algn="ctr">
                        <a:spcBef>
                          <a:spcPts val="0"/>
                        </a:spcBef>
                        <a:spcAft>
                          <a:spcPts val="0"/>
                        </a:spcAft>
                        <a:buNone/>
                      </a:pPr>
                      <a:r>
                        <a:rPr lang="en" sz="6000">
                          <a:solidFill>
                            <a:srgbClr val="F3F3F3"/>
                          </a:solidFill>
                          <a:latin typeface="Inconsolata"/>
                          <a:ea typeface="Inconsolata"/>
                          <a:cs typeface="Inconsolata"/>
                          <a:sym typeface="Inconsolata"/>
                        </a:rPr>
                        <a:t>=</a:t>
                      </a:r>
                      <a:endParaRPr i="1" sz="60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SUM(</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FFFF00"/>
                          </a:solidFill>
                          <a:latin typeface="Inconsolata"/>
                          <a:ea typeface="Inconsolata"/>
                          <a:cs typeface="Inconsolata"/>
                          <a:sym typeface="Inconsolata"/>
                        </a:rPr>
                        <a:t>1, 2, 3</a:t>
                      </a:r>
                      <a:endParaRPr sz="6000">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Arguments</a:t>
                      </a:r>
                      <a:endParaRPr sz="1800">
                        <a:solidFill>
                          <a:srgbClr val="FF408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00"/>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Google Shape;2582;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2583" name="Google Shape;2583;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4" name="Google Shape;2584;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85" name="Google Shape;2585;p1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we reference a range or a </a:t>
            </a:r>
            <a:r>
              <a:rPr lang="en"/>
              <a:t>set of range</a:t>
            </a:r>
            <a:r>
              <a:rPr lang="en"/>
              <a:t>s</a:t>
            </a:r>
            <a:r>
              <a:rPr lang="en"/>
              <a:t>, Excel is given a set of </a:t>
            </a:r>
            <a:r>
              <a:rPr lang="en">
                <a:solidFill>
                  <a:srgbClr val="FFFF00"/>
                </a:solidFill>
                <a:highlight>
                  <a:srgbClr val="000000"/>
                </a:highlight>
                <a:latin typeface="Inconsolata"/>
                <a:ea typeface="Inconsolata"/>
                <a:cs typeface="Inconsolata"/>
                <a:sym typeface="Inconsolata"/>
              </a:rPr>
              <a:t>variable</a:t>
            </a:r>
            <a:r>
              <a:rPr lang="en"/>
              <a:t> inputs. Excel will determine the actual values of these inputs prior to executing the function.</a:t>
            </a:r>
            <a:endParaRPr/>
          </a:p>
        </p:txBody>
      </p:sp>
      <p:graphicFrame>
        <p:nvGraphicFramePr>
          <p:cNvPr id="2586" name="Google Shape;2586;p146"/>
          <p:cNvGraphicFramePr/>
          <p:nvPr/>
        </p:nvGraphicFramePr>
        <p:xfrm>
          <a:off x="374075" y="2134538"/>
          <a:ext cx="3000000" cy="3000000"/>
        </p:xfrm>
        <a:graphic>
          <a:graphicData uri="http://schemas.openxmlformats.org/drawingml/2006/table">
            <a:tbl>
              <a:tblPr>
                <a:noFill/>
                <a:tableStyleId>{EF054E6F-BDA9-469C-86A1-11B76F425F7F}</a:tableStyleId>
              </a:tblPr>
              <a:tblGrid>
                <a:gridCol w="1180000"/>
                <a:gridCol w="2227750"/>
                <a:gridCol w="3381350"/>
                <a:gridCol w="1444600"/>
              </a:tblGrid>
              <a:tr h="1184250">
                <a:tc>
                  <a:txBody>
                    <a:bodyPr/>
                    <a:lstStyle/>
                    <a:p>
                      <a:pPr indent="0" lvl="0" marL="0" rtl="0" algn="ctr">
                        <a:spcBef>
                          <a:spcPts val="0"/>
                        </a:spcBef>
                        <a:spcAft>
                          <a:spcPts val="0"/>
                        </a:spcAft>
                        <a:buNone/>
                      </a:pPr>
                      <a:r>
                        <a:rPr lang="en" sz="6000">
                          <a:solidFill>
                            <a:srgbClr val="F3F3F3"/>
                          </a:solidFill>
                          <a:latin typeface="Inconsolata"/>
                          <a:ea typeface="Inconsolata"/>
                          <a:cs typeface="Inconsolata"/>
                          <a:sym typeface="Inconsolata"/>
                        </a:rPr>
                        <a:t>=</a:t>
                      </a:r>
                      <a:endParaRPr i="1" sz="60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AVG(</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FFFF00"/>
                          </a:solidFill>
                          <a:latin typeface="Inconsolata"/>
                          <a:ea typeface="Inconsolata"/>
                          <a:cs typeface="Inconsolata"/>
                          <a:sym typeface="Inconsolata"/>
                        </a:rPr>
                        <a:t>F4:F6</a:t>
                      </a:r>
                      <a:endParaRPr sz="6000">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Variable Arguments</a:t>
                      </a:r>
                      <a:endParaRPr sz="1800">
                        <a:solidFill>
                          <a:srgbClr val="FF408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00"/>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0" name="Shape 2590"/>
        <p:cNvGrpSpPr/>
        <p:nvPr/>
      </p:nvGrpSpPr>
      <p:grpSpPr>
        <a:xfrm>
          <a:off x="0" y="0"/>
          <a:ext cx="0" cy="0"/>
          <a:chOff x="0" y="0"/>
          <a:chExt cx="0" cy="0"/>
        </a:xfrm>
      </p:grpSpPr>
      <p:sp>
        <p:nvSpPr>
          <p:cNvPr id="2591" name="Google Shape;2591;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2592" name="Google Shape;2592;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3" name="Google Shape;2593;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594" name="Google Shape;2594;p147"/>
          <p:cNvGraphicFramePr/>
          <p:nvPr/>
        </p:nvGraphicFramePr>
        <p:xfrm>
          <a:off x="374075" y="2439338"/>
          <a:ext cx="3000000" cy="3000000"/>
        </p:xfrm>
        <a:graphic>
          <a:graphicData uri="http://schemas.openxmlformats.org/drawingml/2006/table">
            <a:tbl>
              <a:tblPr>
                <a:noFill/>
                <a:tableStyleId>{EF054E6F-BDA9-469C-86A1-11B76F425F7F}</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SUM( AVG(F4:F6), AVG(G4:G6) )</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2595" name="Google Shape;2595;p147"/>
          <p:cNvGrpSpPr/>
          <p:nvPr/>
        </p:nvGrpSpPr>
        <p:grpSpPr>
          <a:xfrm>
            <a:off x="374086" y="658797"/>
            <a:ext cx="969876" cy="1032344"/>
            <a:chOff x="374077" y="658776"/>
            <a:chExt cx="1268973" cy="1350705"/>
          </a:xfrm>
        </p:grpSpPr>
        <p:pic>
          <p:nvPicPr>
            <p:cNvPr id="2596" name="Google Shape;2596;p147"/>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2597" name="Google Shape;2597;p147"/>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2598" name="Google Shape;2598;p147"/>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2" name="Shape 2602"/>
        <p:cNvGrpSpPr/>
        <p:nvPr/>
      </p:nvGrpSpPr>
      <p:grpSpPr>
        <a:xfrm>
          <a:off x="0" y="0"/>
          <a:ext cx="0" cy="0"/>
          <a:chOff x="0" y="0"/>
          <a:chExt cx="0" cy="0"/>
        </a:xfrm>
      </p:grpSpPr>
      <p:sp>
        <p:nvSpPr>
          <p:cNvPr id="2603" name="Google Shape;2603;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2604" name="Google Shape;260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5" name="Google Shape;2605;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606" name="Google Shape;2606;p148"/>
          <p:cNvGraphicFramePr/>
          <p:nvPr/>
        </p:nvGraphicFramePr>
        <p:xfrm>
          <a:off x="374075" y="2439338"/>
          <a:ext cx="3000000" cy="3000000"/>
        </p:xfrm>
        <a:graphic>
          <a:graphicData uri="http://schemas.openxmlformats.org/drawingml/2006/table">
            <a:tbl>
              <a:tblPr>
                <a:noFill/>
                <a:tableStyleId>{EF054E6F-BDA9-469C-86A1-11B76F425F7F}</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SUM(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F4:F6</a:t>
                      </a:r>
                      <a:r>
                        <a:rPr lang="en" sz="3600">
                          <a:solidFill>
                            <a:srgbClr val="00FFFF"/>
                          </a:solidFill>
                          <a:latin typeface="Inconsolata"/>
                          <a:ea typeface="Inconsolata"/>
                          <a:cs typeface="Inconsolata"/>
                          <a:sym typeface="Inconsolata"/>
                        </a:rPr>
                        <a:t>)</a:t>
                      </a:r>
                      <a:r>
                        <a:rPr lang="en" sz="3600">
                          <a:solidFill>
                            <a:srgbClr val="F3F3F3"/>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G4:G6</a:t>
                      </a:r>
                      <a:r>
                        <a:rPr lang="en" sz="3600">
                          <a:solidFill>
                            <a:srgbClr val="00FFFF"/>
                          </a:solidFill>
                          <a:latin typeface="Inconsolata"/>
                          <a:ea typeface="Inconsolata"/>
                          <a:cs typeface="Inconsolata"/>
                          <a:sym typeface="Inconsolata"/>
                        </a:rPr>
                        <a:t>)</a:t>
                      </a:r>
                      <a:r>
                        <a:rPr lang="en" sz="3600">
                          <a:solidFill>
                            <a:srgbClr val="F3F3F3"/>
                          </a:solidFill>
                          <a:latin typeface="Inconsolata"/>
                          <a:ea typeface="Inconsolata"/>
                          <a:cs typeface="Inconsolata"/>
                          <a:sym typeface="Inconsolata"/>
                        </a:rPr>
                        <a:t> )</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2607" name="Google Shape;2607;p148"/>
          <p:cNvGrpSpPr/>
          <p:nvPr/>
        </p:nvGrpSpPr>
        <p:grpSpPr>
          <a:xfrm>
            <a:off x="374086" y="658797"/>
            <a:ext cx="969876" cy="1032344"/>
            <a:chOff x="374077" y="658776"/>
            <a:chExt cx="1268973" cy="1350705"/>
          </a:xfrm>
        </p:grpSpPr>
        <p:pic>
          <p:nvPicPr>
            <p:cNvPr id="2608" name="Google Shape;2608;p148"/>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2609" name="Google Shape;2609;p148"/>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2610" name="Google Shape;2610;p148"/>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grpSp>
        <p:nvGrpSpPr>
          <p:cNvPr id="2611" name="Google Shape;2611;p148"/>
          <p:cNvGrpSpPr/>
          <p:nvPr/>
        </p:nvGrpSpPr>
        <p:grpSpPr>
          <a:xfrm>
            <a:off x="4741332" y="579096"/>
            <a:ext cx="1051008" cy="1093391"/>
            <a:chOff x="5390225" y="663425"/>
            <a:chExt cx="1344000" cy="1398199"/>
          </a:xfrm>
        </p:grpSpPr>
        <p:pic>
          <p:nvPicPr>
            <p:cNvPr id="2612" name="Google Shape;2612;p148"/>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2613" name="Google Shape;2613;p148"/>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2614" name="Google Shape;2614;p148"/>
          <p:cNvSpPr txBox="1"/>
          <p:nvPr/>
        </p:nvSpPr>
        <p:spPr>
          <a:xfrm>
            <a:off x="5792350" y="813825"/>
            <a:ext cx="31347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The </a:t>
            </a:r>
            <a:r>
              <a:rPr b="1" lang="en" sz="2000">
                <a:latin typeface="Roboto"/>
                <a:ea typeface="Roboto"/>
                <a:cs typeface="Roboto"/>
                <a:sym typeface="Roboto"/>
              </a:rPr>
              <a:t>AVG functions</a:t>
            </a:r>
            <a:r>
              <a:rPr lang="en" sz="2000">
                <a:latin typeface="Roboto"/>
                <a:ea typeface="Roboto"/>
                <a:cs typeface="Roboto"/>
                <a:sym typeface="Roboto"/>
              </a:rPr>
              <a:t> take the provided ranges as their arguments</a:t>
            </a:r>
            <a:r>
              <a:rPr lang="en" sz="2000">
                <a:latin typeface="Roboto"/>
                <a:ea typeface="Roboto"/>
                <a:cs typeface="Roboto"/>
                <a:sym typeface="Roboto"/>
              </a:rPr>
              <a:t>.</a:t>
            </a:r>
            <a:endParaRPr sz="2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8" name="Shape 2618"/>
        <p:cNvGrpSpPr/>
        <p:nvPr/>
      </p:nvGrpSpPr>
      <p:grpSpPr>
        <a:xfrm>
          <a:off x="0" y="0"/>
          <a:ext cx="0" cy="0"/>
          <a:chOff x="0" y="0"/>
          <a:chExt cx="0" cy="0"/>
        </a:xfrm>
      </p:grpSpPr>
      <p:sp>
        <p:nvSpPr>
          <p:cNvPr id="2619" name="Google Shape;2619;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2620" name="Google Shape;2620;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1" name="Google Shape;2621;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622" name="Google Shape;2622;p149"/>
          <p:cNvGraphicFramePr/>
          <p:nvPr/>
        </p:nvGraphicFramePr>
        <p:xfrm>
          <a:off x="374075" y="2439338"/>
          <a:ext cx="3000000" cy="3000000"/>
        </p:xfrm>
        <a:graphic>
          <a:graphicData uri="http://schemas.openxmlformats.org/drawingml/2006/table">
            <a:tbl>
              <a:tblPr>
                <a:noFill/>
                <a:tableStyleId>{EF054E6F-BDA9-469C-86A1-11B76F425F7F}</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00FFFF"/>
                          </a:solidFill>
                          <a:latin typeface="Inconsolata"/>
                          <a:ea typeface="Inconsolata"/>
                          <a:cs typeface="Inconsolata"/>
                          <a:sym typeface="Inconsolata"/>
                        </a:rPr>
                        <a:t>= SUM(</a:t>
                      </a:r>
                      <a:r>
                        <a:rPr lang="en" sz="3600">
                          <a:solidFill>
                            <a:srgbClr val="F3F3F3"/>
                          </a:solidFill>
                          <a:latin typeface="Inconsolata"/>
                          <a:ea typeface="Inconsolata"/>
                          <a:cs typeface="Inconsolata"/>
                          <a:sym typeface="Inconsolata"/>
                        </a:rPr>
                        <a:t> </a:t>
                      </a:r>
                      <a:r>
                        <a:rPr lang="en" sz="3600">
                          <a:solidFill>
                            <a:srgbClr val="FFFF00"/>
                          </a:solidFill>
                          <a:latin typeface="Inconsolata"/>
                          <a:ea typeface="Inconsolata"/>
                          <a:cs typeface="Inconsolata"/>
                          <a:sym typeface="Inconsolata"/>
                        </a:rPr>
                        <a:t>AVG(F4:F6)</a:t>
                      </a:r>
                      <a:r>
                        <a:rPr lang="en" sz="3600">
                          <a:solidFill>
                            <a:srgbClr val="F3F3F3"/>
                          </a:solidFill>
                          <a:latin typeface="Inconsolata"/>
                          <a:ea typeface="Inconsolata"/>
                          <a:cs typeface="Inconsolata"/>
                          <a:sym typeface="Inconsolata"/>
                        </a:rPr>
                        <a:t>, </a:t>
                      </a:r>
                      <a:r>
                        <a:rPr lang="en" sz="3600">
                          <a:solidFill>
                            <a:srgbClr val="FFFF00"/>
                          </a:solidFill>
                          <a:latin typeface="Inconsolata"/>
                          <a:ea typeface="Inconsolata"/>
                          <a:cs typeface="Inconsolata"/>
                          <a:sym typeface="Inconsolata"/>
                        </a:rPr>
                        <a:t>AVG(G4:G6</a:t>
                      </a:r>
                      <a:r>
                        <a:rPr lang="en" sz="3600">
                          <a:solidFill>
                            <a:schemeClr val="accent6"/>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t>
                      </a:r>
                      <a:endParaRPr i="1" sz="36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2623" name="Google Shape;2623;p149"/>
          <p:cNvGrpSpPr/>
          <p:nvPr/>
        </p:nvGrpSpPr>
        <p:grpSpPr>
          <a:xfrm>
            <a:off x="374086" y="658797"/>
            <a:ext cx="969876" cy="1032344"/>
            <a:chOff x="374077" y="658776"/>
            <a:chExt cx="1268973" cy="1350705"/>
          </a:xfrm>
        </p:grpSpPr>
        <p:pic>
          <p:nvPicPr>
            <p:cNvPr id="2624" name="Google Shape;2624;p149"/>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2625" name="Google Shape;2625;p149"/>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2626" name="Google Shape;2626;p149"/>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grpSp>
        <p:nvGrpSpPr>
          <p:cNvPr id="2627" name="Google Shape;2627;p149"/>
          <p:cNvGrpSpPr/>
          <p:nvPr/>
        </p:nvGrpSpPr>
        <p:grpSpPr>
          <a:xfrm>
            <a:off x="4741332" y="579096"/>
            <a:ext cx="1051008" cy="1093391"/>
            <a:chOff x="5390225" y="663425"/>
            <a:chExt cx="1344000" cy="1398199"/>
          </a:xfrm>
        </p:grpSpPr>
        <p:pic>
          <p:nvPicPr>
            <p:cNvPr id="2628" name="Google Shape;2628;p149"/>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2629" name="Google Shape;2629;p149"/>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2630" name="Google Shape;2630;p149"/>
          <p:cNvSpPr txBox="1"/>
          <p:nvPr/>
        </p:nvSpPr>
        <p:spPr>
          <a:xfrm>
            <a:off x="5792350" y="813825"/>
            <a:ext cx="33639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This is a</a:t>
            </a:r>
            <a:r>
              <a:rPr b="1" lang="en" sz="2000">
                <a:latin typeface="Roboto"/>
                <a:ea typeface="Roboto"/>
                <a:cs typeface="Roboto"/>
                <a:sym typeface="Roboto"/>
              </a:rPr>
              <a:t> nested function</a:t>
            </a:r>
            <a:r>
              <a:rPr lang="en" sz="2000">
                <a:latin typeface="Roboto"/>
                <a:ea typeface="Roboto"/>
                <a:cs typeface="Roboto"/>
                <a:sym typeface="Roboto"/>
              </a:rPr>
              <a:t>. We’ll be doing plenty </a:t>
            </a:r>
            <a:br>
              <a:rPr lang="en" sz="2000">
                <a:latin typeface="Roboto"/>
                <a:ea typeface="Roboto"/>
                <a:cs typeface="Roboto"/>
                <a:sym typeface="Roboto"/>
              </a:rPr>
            </a:br>
            <a:r>
              <a:rPr lang="en" sz="2000">
                <a:latin typeface="Roboto"/>
                <a:ea typeface="Roboto"/>
                <a:cs typeface="Roboto"/>
                <a:sym typeface="Roboto"/>
              </a:rPr>
              <a:t>of complex nests in </a:t>
            </a:r>
            <a:br>
              <a:rPr lang="en" sz="2000">
                <a:latin typeface="Roboto"/>
                <a:ea typeface="Roboto"/>
                <a:cs typeface="Roboto"/>
                <a:sym typeface="Roboto"/>
              </a:rPr>
            </a:br>
            <a:r>
              <a:rPr lang="en" sz="2000">
                <a:latin typeface="Roboto"/>
                <a:ea typeface="Roboto"/>
                <a:cs typeface="Roboto"/>
                <a:sym typeface="Roboto"/>
              </a:rPr>
              <a:t>this class.</a:t>
            </a:r>
            <a:endParaRPr sz="20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4" name="Shape 2634"/>
        <p:cNvGrpSpPr/>
        <p:nvPr/>
      </p:nvGrpSpPr>
      <p:grpSpPr>
        <a:xfrm>
          <a:off x="0" y="0"/>
          <a:ext cx="0" cy="0"/>
          <a:chOff x="0" y="0"/>
          <a:chExt cx="0" cy="0"/>
        </a:xfrm>
      </p:grpSpPr>
      <p:sp>
        <p:nvSpPr>
          <p:cNvPr id="2635" name="Google Shape;2635;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Can Code Too!</a:t>
            </a:r>
            <a:endParaRPr/>
          </a:p>
        </p:txBody>
      </p:sp>
      <p:sp>
        <p:nvSpPr>
          <p:cNvPr id="2636" name="Google Shape;2636;p15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Here’s a </a:t>
            </a:r>
            <a:r>
              <a:rPr lang="en"/>
              <a:t>Python snippet from the last class. </a:t>
            </a:r>
            <a:endParaRPr/>
          </a:p>
        </p:txBody>
      </p:sp>
      <p:sp>
        <p:nvSpPr>
          <p:cNvPr id="2637" name="Google Shape;2637;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8" name="Google Shape;2638;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639" name="Google Shape;2639;p150"/>
          <p:cNvGraphicFramePr/>
          <p:nvPr/>
        </p:nvGraphicFramePr>
        <p:xfrm>
          <a:off x="363463" y="3032438"/>
          <a:ext cx="3000000" cy="3000000"/>
        </p:xfrm>
        <a:graphic>
          <a:graphicData uri="http://schemas.openxmlformats.org/drawingml/2006/table">
            <a:tbl>
              <a:tblPr>
                <a:noFill/>
                <a:tableStyleId>{EF054E6F-BDA9-469C-86A1-11B76F425F7F}</a:tableStyleId>
              </a:tblPr>
              <a:tblGrid>
                <a:gridCol w="1180000"/>
                <a:gridCol w="2227750"/>
                <a:gridCol w="3381350"/>
                <a:gridCol w="1444600"/>
              </a:tblGrid>
              <a:tr h="1184250">
                <a:tc gridSpan="4">
                  <a:txBody>
                    <a:bodyPr/>
                    <a:lstStyle/>
                    <a:p>
                      <a:pPr indent="0" lvl="0" marL="0" rtl="0" algn="l">
                        <a:spcBef>
                          <a:spcPts val="0"/>
                        </a:spcBef>
                        <a:spcAft>
                          <a:spcPts val="0"/>
                        </a:spcAft>
                        <a:buClr>
                          <a:schemeClr val="dk1"/>
                        </a:buClr>
                        <a:buSzPts val="1100"/>
                        <a:buFont typeface="Arial"/>
                        <a:buNone/>
                      </a:pPr>
                      <a:r>
                        <a:rPr lang="en" sz="2100">
                          <a:solidFill>
                            <a:srgbClr val="FFFFFF"/>
                          </a:solidFill>
                          <a:latin typeface="Inconsolata"/>
                          <a:ea typeface="Inconsolata"/>
                          <a:cs typeface="Inconsolata"/>
                          <a:sym typeface="Inconsolata"/>
                        </a:rPr>
                        <a:t>requests.get(target_url_italian, </a:t>
                      </a:r>
                      <a:r>
                        <a:rPr lang="en" sz="2100">
                          <a:solidFill>
                            <a:srgbClr val="FFFF00"/>
                          </a:solidFill>
                          <a:latin typeface="Inconsolata"/>
                          <a:ea typeface="Inconsolata"/>
                          <a:cs typeface="Inconsolata"/>
                          <a:sym typeface="Inconsolata"/>
                        </a:rPr>
                        <a:t>headers=</a:t>
                      </a:r>
                      <a:r>
                        <a:rPr lang="en" sz="2100">
                          <a:solidFill>
                            <a:srgbClr val="FFFFFF"/>
                          </a:solidFill>
                          <a:latin typeface="Inconsolata"/>
                          <a:ea typeface="Inconsolata"/>
                          <a:cs typeface="Inconsolata"/>
                          <a:sym typeface="Inconsolata"/>
                        </a:rPr>
                        <a:t>headers).json()</a:t>
                      </a:r>
                      <a:endParaRPr sz="21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100">
                          <a:solidFill>
                            <a:srgbClr val="FFFFFF"/>
                          </a:solidFill>
                          <a:latin typeface="Inconsolata"/>
                          <a:ea typeface="Inconsolata"/>
                          <a:cs typeface="Inconsolata"/>
                          <a:sym typeface="Inconsolata"/>
                        </a:rPr>
                        <a:t>requests.get(target_url_mexican, </a:t>
                      </a:r>
                      <a:r>
                        <a:rPr lang="en" sz="2100">
                          <a:solidFill>
                            <a:srgbClr val="FFFF00"/>
                          </a:solidFill>
                          <a:latin typeface="Inconsolata"/>
                          <a:ea typeface="Inconsolata"/>
                          <a:cs typeface="Inconsolata"/>
                          <a:sym typeface="Inconsolata"/>
                        </a:rPr>
                        <a:t>headers=</a:t>
                      </a:r>
                      <a:r>
                        <a:rPr lang="en" sz="2100">
                          <a:solidFill>
                            <a:srgbClr val="FFFFFF"/>
                          </a:solidFill>
                          <a:latin typeface="Inconsolata"/>
                          <a:ea typeface="Inconsolata"/>
                          <a:cs typeface="Inconsolata"/>
                          <a:sym typeface="Inconsolata"/>
                        </a:rPr>
                        <a:t>headers).json()</a:t>
                      </a:r>
                      <a:endParaRPr sz="2100">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bl>
          </a:graphicData>
        </a:graphic>
      </p:graphicFrame>
      <p:pic>
        <p:nvPicPr>
          <p:cNvPr id="2640" name="Google Shape;2640;p150"/>
          <p:cNvPicPr preferRelativeResize="0"/>
          <p:nvPr/>
        </p:nvPicPr>
        <p:blipFill>
          <a:blip r:embed="rId3">
            <a:alphaModFix/>
          </a:blip>
          <a:stretch>
            <a:fillRect/>
          </a:stretch>
        </p:blipFill>
        <p:spPr>
          <a:xfrm>
            <a:off x="3473799" y="1183050"/>
            <a:ext cx="1764375" cy="1707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4" name="Shape 2644"/>
        <p:cNvGrpSpPr/>
        <p:nvPr/>
      </p:nvGrpSpPr>
      <p:grpSpPr>
        <a:xfrm>
          <a:off x="0" y="0"/>
          <a:ext cx="0" cy="0"/>
          <a:chOff x="0" y="0"/>
          <a:chExt cx="0" cy="0"/>
        </a:xfrm>
      </p:grpSpPr>
      <p:sp>
        <p:nvSpPr>
          <p:cNvPr id="2645" name="Google Shape;2645;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Can Code Too!</a:t>
            </a:r>
            <a:endParaRPr/>
          </a:p>
        </p:txBody>
      </p:sp>
      <p:sp>
        <p:nvSpPr>
          <p:cNvPr id="2646" name="Google Shape;2646;p1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Syntax and capabilities may differ across technologies and platforms, but fundamental concepts remain the same.</a:t>
            </a:r>
            <a:endParaRPr/>
          </a:p>
        </p:txBody>
      </p:sp>
      <p:sp>
        <p:nvSpPr>
          <p:cNvPr id="2647" name="Google Shape;2647;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8" name="Google Shape;2648;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649" name="Google Shape;2649;p151"/>
          <p:cNvGraphicFramePr/>
          <p:nvPr/>
        </p:nvGraphicFramePr>
        <p:xfrm>
          <a:off x="396925" y="2386575"/>
          <a:ext cx="3000000" cy="3000000"/>
        </p:xfrm>
        <a:graphic>
          <a:graphicData uri="http://schemas.openxmlformats.org/drawingml/2006/table">
            <a:tbl>
              <a:tblPr>
                <a:noFill/>
                <a:tableStyleId>{EF054E6F-BDA9-469C-86A1-11B76F425F7F}</a:tableStyleId>
              </a:tblPr>
              <a:tblGrid>
                <a:gridCol w="1496800"/>
                <a:gridCol w="751600"/>
                <a:gridCol w="4490875"/>
                <a:gridCol w="912275"/>
                <a:gridCol w="497500"/>
              </a:tblGrid>
              <a:tr h="1184250">
                <a:tc>
                  <a:txBody>
                    <a:bodyPr/>
                    <a:lstStyle/>
                    <a:p>
                      <a:pPr indent="0" lvl="0" marL="0" rtl="0" algn="l">
                        <a:spcBef>
                          <a:spcPts val="0"/>
                        </a:spcBef>
                        <a:spcAft>
                          <a:spcPts val="0"/>
                        </a:spcAft>
                        <a:buNone/>
                      </a:pPr>
                      <a:r>
                        <a:rPr lang="en" sz="1800">
                          <a:solidFill>
                            <a:srgbClr val="F3F3F3"/>
                          </a:solidFill>
                          <a:latin typeface="Inconsolata"/>
                          <a:ea typeface="Inconsolata"/>
                          <a:cs typeface="Inconsolata"/>
                          <a:sym typeface="Inconsolata"/>
                        </a:rPr>
                        <a:t>requests.</a:t>
                      </a:r>
                      <a:endParaRPr sz="1800">
                        <a:solidFill>
                          <a:srgbClr val="F3F3F3"/>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F3F3F3"/>
                          </a:solidFill>
                          <a:latin typeface="Inconsolata"/>
                          <a:ea typeface="Inconsolata"/>
                          <a:cs typeface="Inconsolata"/>
                          <a:sym typeface="Inconsolata"/>
                        </a:rPr>
                        <a:t>requests.</a:t>
                      </a:r>
                      <a:endParaRPr sz="18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get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00FFFF"/>
                          </a:solidFill>
                          <a:latin typeface="Inconsolata"/>
                          <a:ea typeface="Inconsolata"/>
                          <a:cs typeface="Inconsolata"/>
                          <a:sym typeface="Inconsolata"/>
                        </a:rPr>
                        <a:t>get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target_url_italian, headers=headers</a:t>
                      </a: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rgbClr val="000000"/>
                        </a:buClr>
                        <a:buSzPts val="1100"/>
                        <a:buFont typeface="Arial"/>
                        <a:buNone/>
                      </a:pPr>
                      <a:r>
                        <a:rPr lang="en" sz="1800">
                          <a:solidFill>
                            <a:srgbClr val="00FFFF"/>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target_url_mexican, headers=headers</a:t>
                      </a: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.json</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00FFFF"/>
                          </a:solidFill>
                          <a:latin typeface="Inconsolata"/>
                          <a:ea typeface="Inconsolata"/>
                          <a:cs typeface="Inconsolata"/>
                          <a:sym typeface="Inconsolata"/>
                        </a:rPr>
                        <a:t>.json</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
        <p:nvSpPr>
          <p:cNvPr id="2650" name="Google Shape;2650;p151"/>
          <p:cNvSpPr/>
          <p:nvPr/>
        </p:nvSpPr>
        <p:spPr>
          <a:xfrm rot="5400000">
            <a:off x="5016850" y="2055575"/>
            <a:ext cx="794700" cy="4401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51"/>
          <p:cNvSpPr txBox="1"/>
          <p:nvPr/>
        </p:nvSpPr>
        <p:spPr>
          <a:xfrm>
            <a:off x="4014625" y="1513475"/>
            <a:ext cx="15867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oboto"/>
                <a:ea typeface="Roboto"/>
                <a:cs typeface="Roboto"/>
                <a:sym typeface="Roboto"/>
              </a:rPr>
              <a:t>Arguments</a:t>
            </a:r>
            <a:endParaRPr b="1" sz="1800">
              <a:latin typeface="Roboto"/>
              <a:ea typeface="Roboto"/>
              <a:cs typeface="Roboto"/>
              <a:sym typeface="Roboto"/>
            </a:endParaRPr>
          </a:p>
        </p:txBody>
      </p:sp>
      <p:sp>
        <p:nvSpPr>
          <p:cNvPr id="2652" name="Google Shape;2652;p151"/>
          <p:cNvSpPr/>
          <p:nvPr/>
        </p:nvSpPr>
        <p:spPr>
          <a:xfrm rot="5400000">
            <a:off x="1790200" y="2055575"/>
            <a:ext cx="794700" cy="440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51"/>
          <p:cNvSpPr txBox="1"/>
          <p:nvPr/>
        </p:nvSpPr>
        <p:spPr>
          <a:xfrm>
            <a:off x="815950" y="1531275"/>
            <a:ext cx="15867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oboto"/>
                <a:ea typeface="Roboto"/>
                <a:cs typeface="Roboto"/>
                <a:sym typeface="Roboto"/>
              </a:rPr>
              <a:t>Function</a:t>
            </a:r>
            <a:endParaRPr b="1" sz="1800">
              <a:latin typeface="Roboto"/>
              <a:ea typeface="Roboto"/>
              <a:cs typeface="Roboto"/>
              <a:sym typeface="Roboto"/>
            </a:endParaRPr>
          </a:p>
        </p:txBody>
      </p:sp>
      <p:sp>
        <p:nvSpPr>
          <p:cNvPr id="2654" name="Google Shape;2654;p151"/>
          <p:cNvSpPr/>
          <p:nvPr/>
        </p:nvSpPr>
        <p:spPr>
          <a:xfrm flipH="1" rot="5400000">
            <a:off x="7159600" y="3486525"/>
            <a:ext cx="794700" cy="440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51"/>
          <p:cNvSpPr txBox="1"/>
          <p:nvPr/>
        </p:nvSpPr>
        <p:spPr>
          <a:xfrm>
            <a:off x="5194150" y="4061338"/>
            <a:ext cx="25800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800">
                <a:latin typeface="Roboto"/>
                <a:ea typeface="Roboto"/>
                <a:cs typeface="Roboto"/>
                <a:sym typeface="Roboto"/>
              </a:rPr>
              <a:t>Another Function </a:t>
            </a:r>
            <a:endParaRPr b="1" sz="1800">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1800">
                <a:latin typeface="Roboto"/>
                <a:ea typeface="Roboto"/>
                <a:cs typeface="Roboto"/>
                <a:sym typeface="Roboto"/>
              </a:rPr>
              <a:t>(Chained)</a:t>
            </a:r>
            <a:endParaRPr sz="1800">
              <a:latin typeface="Roboto"/>
              <a:ea typeface="Roboto"/>
              <a:cs typeface="Roboto"/>
              <a:sym typeface="Roboto"/>
            </a:endParaRPr>
          </a:p>
          <a:p>
            <a:pPr indent="0" lvl="0" marL="0" rtl="0" algn="r">
              <a:spcBef>
                <a:spcPts val="0"/>
              </a:spcBef>
              <a:spcAft>
                <a:spcPts val="0"/>
              </a:spcAft>
              <a:buNone/>
            </a:pPr>
            <a:r>
              <a:t/>
            </a:r>
            <a:endParaRPr b="1" sz="18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7" name="Shape 2447"/>
        <p:cNvGrpSpPr/>
        <p:nvPr/>
      </p:nvGrpSpPr>
      <p:grpSpPr>
        <a:xfrm>
          <a:off x="0" y="0"/>
          <a:ext cx="0" cy="0"/>
          <a:chOff x="0" y="0"/>
          <a:chExt cx="0" cy="0"/>
        </a:xfrm>
      </p:grpSpPr>
      <p:sp>
        <p:nvSpPr>
          <p:cNvPr id="2448" name="Google Shape;2448;p13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Few Admin Things</a:t>
            </a:r>
            <a:endParaRPr/>
          </a:p>
        </p:txBody>
      </p:sp>
      <p:sp>
        <p:nvSpPr>
          <p:cNvPr id="2449" name="Google Shape;2449;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0" name="Google Shape;2450;p1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9" name="Shape 2659"/>
        <p:cNvGrpSpPr/>
        <p:nvPr/>
      </p:nvGrpSpPr>
      <p:grpSpPr>
        <a:xfrm>
          <a:off x="0" y="0"/>
          <a:ext cx="0" cy="0"/>
          <a:chOff x="0" y="0"/>
          <a:chExt cx="0" cy="0"/>
        </a:xfrm>
      </p:grpSpPr>
      <p:sp>
        <p:nvSpPr>
          <p:cNvPr id="2660" name="Google Shape;2660;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1" name="Google Shape;2661;p152"/>
          <p:cNvSpPr txBox="1"/>
          <p:nvPr/>
        </p:nvSpPr>
        <p:spPr>
          <a:xfrm>
            <a:off x="273150" y="579150"/>
            <a:ext cx="4760700" cy="7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400">
                <a:latin typeface="Inconsolata"/>
                <a:ea typeface="Inconsolata"/>
                <a:cs typeface="Inconsolata"/>
                <a:sym typeface="Inconsolata"/>
              </a:rPr>
              <a:t>&lt;Time for Excel&gt;</a:t>
            </a:r>
            <a:endParaRPr sz="4400">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5" name="Shape 2665"/>
        <p:cNvGrpSpPr/>
        <p:nvPr/>
      </p:nvGrpSpPr>
      <p:grpSpPr>
        <a:xfrm>
          <a:off x="0" y="0"/>
          <a:ext cx="0" cy="0"/>
          <a:chOff x="0" y="0"/>
          <a:chExt cx="0" cy="0"/>
        </a:xfrm>
      </p:grpSpPr>
      <p:sp>
        <p:nvSpPr>
          <p:cNvPr id="2666" name="Google Shape;2666;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7" name="Google Shape;2667;p1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68" name="Google Shape;2668;p15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Named Ranges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2" name="Shape 2672"/>
        <p:cNvGrpSpPr/>
        <p:nvPr/>
      </p:nvGrpSpPr>
      <p:grpSpPr>
        <a:xfrm>
          <a:off x="0" y="0"/>
          <a:ext cx="0" cy="0"/>
          <a:chOff x="0" y="0"/>
          <a:chExt cx="0" cy="0"/>
        </a:xfrm>
      </p:grpSpPr>
      <p:sp>
        <p:nvSpPr>
          <p:cNvPr id="2673" name="Google Shape;2673;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There are multiple ways to select data in a formula</a:t>
            </a:r>
            <a:endParaRPr/>
          </a:p>
        </p:txBody>
      </p:sp>
      <p:sp>
        <p:nvSpPr>
          <p:cNvPr id="2674" name="Google Shape;2674;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Most of us learned to select a range of cells to input into a function</a:t>
            </a:r>
            <a:endParaRPr/>
          </a:p>
        </p:txBody>
      </p:sp>
      <p:sp>
        <p:nvSpPr>
          <p:cNvPr id="2675" name="Google Shape;2675;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76" name="Google Shape;2676;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77" name="Google Shape;2677;p15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graphicFrame>
        <p:nvGraphicFramePr>
          <p:cNvPr id="2678" name="Google Shape;2678;p154"/>
          <p:cNvGraphicFramePr/>
          <p:nvPr/>
        </p:nvGraphicFramePr>
        <p:xfrm>
          <a:off x="1606338" y="2341063"/>
          <a:ext cx="3000000" cy="3000000"/>
        </p:xfrm>
        <a:graphic>
          <a:graphicData uri="http://schemas.openxmlformats.org/drawingml/2006/table">
            <a:tbl>
              <a:tblPr>
                <a:noFill/>
                <a:tableStyleId>{EF054E6F-BDA9-469C-86A1-11B76F425F7F}</a:tableStyleId>
              </a:tblPr>
              <a:tblGrid>
                <a:gridCol w="850050"/>
                <a:gridCol w="1604800"/>
                <a:gridCol w="2435825"/>
                <a:gridCol w="104065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A1:A10</a:t>
                      </a:r>
                      <a:r>
                        <a:rPr lang="en" sz="3600">
                          <a:solidFill>
                            <a:srgbClr val="00FFFF"/>
                          </a:solidFill>
                          <a:latin typeface="Inconsolata"/>
                          <a:ea typeface="Inconsolata"/>
                          <a:cs typeface="Inconsolata"/>
                          <a:sym typeface="Inconsolata"/>
                        </a:rPr>
                        <a:t>)</a:t>
                      </a:r>
                      <a:endParaRPr i="1" sz="36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2" name="Shape 2682"/>
        <p:cNvGrpSpPr/>
        <p:nvPr/>
      </p:nvGrpSpPr>
      <p:grpSpPr>
        <a:xfrm>
          <a:off x="0" y="0"/>
          <a:ext cx="0" cy="0"/>
          <a:chOff x="0" y="0"/>
          <a:chExt cx="0" cy="0"/>
        </a:xfrm>
      </p:grpSpPr>
      <p:sp>
        <p:nvSpPr>
          <p:cNvPr id="2683" name="Google Shape;2683;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There are multiple ways to select data in a formula</a:t>
            </a:r>
            <a:endParaRPr/>
          </a:p>
        </p:txBody>
      </p:sp>
      <p:sp>
        <p:nvSpPr>
          <p:cNvPr id="2684" name="Google Shape;2684;p1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But we can name a range of values to make interpreting formulas easier!</a:t>
            </a:r>
            <a:endParaRPr/>
          </a:p>
        </p:txBody>
      </p:sp>
      <p:sp>
        <p:nvSpPr>
          <p:cNvPr id="2685" name="Google Shape;2685;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6" name="Google Shape;2686;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87" name="Google Shape;2687;p15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p:txBody>
      </p:sp>
      <p:graphicFrame>
        <p:nvGraphicFramePr>
          <p:cNvPr id="2688" name="Google Shape;2688;p155"/>
          <p:cNvGraphicFramePr/>
          <p:nvPr/>
        </p:nvGraphicFramePr>
        <p:xfrm>
          <a:off x="543713" y="2240125"/>
          <a:ext cx="3000000" cy="3000000"/>
        </p:xfrm>
        <a:graphic>
          <a:graphicData uri="http://schemas.openxmlformats.org/drawingml/2006/table">
            <a:tbl>
              <a:tblPr>
                <a:noFill/>
                <a:tableStyleId>{EF054E6F-BDA9-469C-86A1-11B76F425F7F}</a:tableStyleId>
              </a:tblPr>
              <a:tblGrid>
                <a:gridCol w="458125"/>
                <a:gridCol w="864900"/>
                <a:gridCol w="1312750"/>
                <a:gridCol w="56085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A1:A10</a:t>
                      </a:r>
                      <a:r>
                        <a:rPr lang="en" sz="3600">
                          <a:solidFill>
                            <a:srgbClr val="00FFFF"/>
                          </a:solidFill>
                          <a:latin typeface="Inconsolata"/>
                          <a:ea typeface="Inconsolata"/>
                          <a:cs typeface="Inconsolata"/>
                          <a:sym typeface="Inconsolata"/>
                        </a:rPr>
                        <a:t>)</a:t>
                      </a:r>
                      <a:endParaRPr i="1" sz="36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
        <p:nvSpPr>
          <p:cNvPr id="2689" name="Google Shape;2689;p155"/>
          <p:cNvSpPr/>
          <p:nvPr/>
        </p:nvSpPr>
        <p:spPr>
          <a:xfrm>
            <a:off x="4112825" y="2696250"/>
            <a:ext cx="812100" cy="334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90" name="Google Shape;2690;p155"/>
          <p:cNvGraphicFramePr/>
          <p:nvPr/>
        </p:nvGraphicFramePr>
        <p:xfrm>
          <a:off x="5297388" y="2240113"/>
          <a:ext cx="3000000" cy="3000000"/>
        </p:xfrm>
        <a:graphic>
          <a:graphicData uri="http://schemas.openxmlformats.org/drawingml/2006/table">
            <a:tbl>
              <a:tblPr>
                <a:noFill/>
                <a:tableStyleId>{EF054E6F-BDA9-469C-86A1-11B76F425F7F}</a:tableStyleId>
              </a:tblPr>
              <a:tblGrid>
                <a:gridCol w="458125"/>
                <a:gridCol w="864900"/>
                <a:gridCol w="1312750"/>
                <a:gridCol w="56085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prices</a:t>
                      </a:r>
                      <a:r>
                        <a:rPr lang="en" sz="3600">
                          <a:solidFill>
                            <a:srgbClr val="00FFFF"/>
                          </a:solidFill>
                          <a:latin typeface="Inconsolata"/>
                          <a:ea typeface="Inconsolata"/>
                          <a:cs typeface="Inconsolata"/>
                          <a:sym typeface="Inconsolata"/>
                        </a:rPr>
                        <a:t>)</a:t>
                      </a:r>
                      <a:endParaRPr i="1" sz="36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4" name="Shape 2694"/>
        <p:cNvGrpSpPr/>
        <p:nvPr/>
      </p:nvGrpSpPr>
      <p:grpSpPr>
        <a:xfrm>
          <a:off x="0" y="0"/>
          <a:ext cx="0" cy="0"/>
          <a:chOff x="0" y="0"/>
          <a:chExt cx="0" cy="0"/>
        </a:xfrm>
      </p:grpSpPr>
      <p:sp>
        <p:nvSpPr>
          <p:cNvPr id="2695" name="Google Shape;2695;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6" name="Google Shape;2696;p156"/>
          <p:cNvSpPr txBox="1"/>
          <p:nvPr/>
        </p:nvSpPr>
        <p:spPr>
          <a:xfrm>
            <a:off x="273150" y="579150"/>
            <a:ext cx="4760700" cy="7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400">
                <a:latin typeface="Inconsolata"/>
                <a:ea typeface="Inconsolata"/>
                <a:cs typeface="Inconsolata"/>
                <a:sym typeface="Inconsolata"/>
              </a:rPr>
              <a:t>&lt;Time for Excel&gt;</a:t>
            </a:r>
            <a:endParaRPr sz="4400">
              <a:latin typeface="Inconsolata"/>
              <a:ea typeface="Inconsolata"/>
              <a:cs typeface="Inconsolata"/>
              <a:sym typeface="Inconsolat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0" name="Shape 2700"/>
        <p:cNvGrpSpPr/>
        <p:nvPr/>
      </p:nvGrpSpPr>
      <p:grpSpPr>
        <a:xfrm>
          <a:off x="0" y="0"/>
          <a:ext cx="0" cy="0"/>
          <a:chOff x="0" y="0"/>
          <a:chExt cx="0" cy="0"/>
        </a:xfrm>
      </p:grpSpPr>
      <p:sp>
        <p:nvSpPr>
          <p:cNvPr id="2701" name="Google Shape;2701;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2" name="Google Shape;2702;p1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03" name="Google Shape;2703;p15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Color Counter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7" name="Shape 2707"/>
        <p:cNvGrpSpPr/>
        <p:nvPr/>
      </p:nvGrpSpPr>
      <p:grpSpPr>
        <a:xfrm>
          <a:off x="0" y="0"/>
          <a:ext cx="0" cy="0"/>
          <a:chOff x="0" y="0"/>
          <a:chExt cx="0" cy="0"/>
        </a:xfrm>
      </p:grpSpPr>
      <p:pic>
        <p:nvPicPr>
          <p:cNvPr id="2708" name="Google Shape;2708;p158"/>
          <p:cNvPicPr preferRelativeResize="0"/>
          <p:nvPr/>
        </p:nvPicPr>
        <p:blipFill rotWithShape="1">
          <a:blip r:embed="rId3">
            <a:alphaModFix/>
          </a:blip>
          <a:srcRect b="0" l="0" r="0" t="0"/>
          <a:stretch/>
        </p:blipFill>
        <p:spPr>
          <a:xfrm rot="5400000">
            <a:off x="5863649" y="1464040"/>
            <a:ext cx="1510001" cy="1145930"/>
          </a:xfrm>
          <a:prstGeom prst="rect">
            <a:avLst/>
          </a:prstGeom>
          <a:noFill/>
          <a:ln>
            <a:noFill/>
          </a:ln>
        </p:spPr>
      </p:pic>
      <p:pic>
        <p:nvPicPr>
          <p:cNvPr id="2709" name="Google Shape;2709;p158"/>
          <p:cNvPicPr preferRelativeResize="0"/>
          <p:nvPr/>
        </p:nvPicPr>
        <p:blipFill rotWithShape="1">
          <a:blip r:embed="rId4">
            <a:alphaModFix/>
          </a:blip>
          <a:srcRect b="0" l="0" r="0" t="0"/>
          <a:stretch/>
        </p:blipFill>
        <p:spPr>
          <a:xfrm rot="5400000">
            <a:off x="152677" y="2261275"/>
            <a:ext cx="1959154" cy="1486788"/>
          </a:xfrm>
          <a:prstGeom prst="rect">
            <a:avLst/>
          </a:prstGeom>
          <a:noFill/>
          <a:ln>
            <a:noFill/>
          </a:ln>
        </p:spPr>
      </p:pic>
      <p:sp>
        <p:nvSpPr>
          <p:cNvPr id="2710" name="Google Shape;2710;p158"/>
          <p:cNvSpPr/>
          <p:nvPr/>
        </p:nvSpPr>
        <p:spPr>
          <a:xfrm rot="-5400000">
            <a:off x="3760472" y="487215"/>
            <a:ext cx="400500" cy="3992100"/>
          </a:xfrm>
          <a:prstGeom prst="downArrow">
            <a:avLst>
              <a:gd fmla="val 60220" name="adj1"/>
              <a:gd fmla="val 50000" name="adj2"/>
            </a:avLst>
          </a:prstGeom>
          <a:solidFill>
            <a:srgbClr val="B6D6FF">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1" name="Google Shape;2711;p158"/>
          <p:cNvSpPr txBox="1"/>
          <p:nvPr/>
        </p:nvSpPr>
        <p:spPr>
          <a:xfrm>
            <a:off x="2063413" y="2067444"/>
            <a:ext cx="3229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criteria is met…</a:t>
            </a:r>
            <a:endParaRPr sz="1100">
              <a:latin typeface="Inconsolata"/>
              <a:ea typeface="Inconsolata"/>
              <a:cs typeface="Inconsolata"/>
              <a:sym typeface="Inconsolata"/>
            </a:endParaRPr>
          </a:p>
        </p:txBody>
      </p:sp>
      <p:sp>
        <p:nvSpPr>
          <p:cNvPr id="2712" name="Google Shape;2712;p158"/>
          <p:cNvSpPr txBox="1"/>
          <p:nvPr/>
        </p:nvSpPr>
        <p:spPr>
          <a:xfrm>
            <a:off x="388861" y="2799827"/>
            <a:ext cx="1218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lt1"/>
                </a:solidFill>
                <a:latin typeface="Roboto"/>
                <a:ea typeface="Roboto"/>
                <a:cs typeface="Roboto"/>
                <a:sym typeface="Roboto"/>
              </a:rPr>
              <a:t>Step 1</a:t>
            </a:r>
            <a:endParaRPr sz="1100">
              <a:latin typeface="Roboto"/>
              <a:ea typeface="Roboto"/>
              <a:cs typeface="Roboto"/>
              <a:sym typeface="Roboto"/>
            </a:endParaRPr>
          </a:p>
        </p:txBody>
      </p:sp>
      <p:sp>
        <p:nvSpPr>
          <p:cNvPr id="2713" name="Google Shape;2713;p158"/>
          <p:cNvSpPr txBox="1"/>
          <p:nvPr/>
        </p:nvSpPr>
        <p:spPr>
          <a:xfrm>
            <a:off x="2063413" y="3125015"/>
            <a:ext cx="3690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criteria is </a:t>
            </a:r>
            <a:r>
              <a:rPr b="1" i="1" lang="en" sz="1800">
                <a:solidFill>
                  <a:schemeClr val="dk1"/>
                </a:solidFill>
                <a:highlight>
                  <a:srgbClr val="FFFF00"/>
                </a:highlight>
                <a:latin typeface="Inconsolata"/>
                <a:ea typeface="Inconsolata"/>
                <a:cs typeface="Inconsolata"/>
                <a:sym typeface="Inconsolata"/>
              </a:rPr>
              <a:t>not</a:t>
            </a:r>
            <a:r>
              <a:rPr lang="en" sz="1800">
                <a:solidFill>
                  <a:schemeClr val="dk1"/>
                </a:solidFill>
                <a:latin typeface="Inconsolata"/>
                <a:ea typeface="Inconsolata"/>
                <a:cs typeface="Inconsolata"/>
                <a:sym typeface="Inconsolata"/>
              </a:rPr>
              <a:t> met…</a:t>
            </a:r>
            <a:endParaRPr sz="1100">
              <a:latin typeface="Inconsolata"/>
              <a:ea typeface="Inconsolata"/>
              <a:cs typeface="Inconsolata"/>
              <a:sym typeface="Inconsolata"/>
            </a:endParaRPr>
          </a:p>
        </p:txBody>
      </p:sp>
      <p:sp>
        <p:nvSpPr>
          <p:cNvPr id="2714" name="Google Shape;2714;p158"/>
          <p:cNvSpPr txBox="1"/>
          <p:nvPr/>
        </p:nvSpPr>
        <p:spPr>
          <a:xfrm>
            <a:off x="6036250" y="1728518"/>
            <a:ext cx="9093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Roboto"/>
                <a:ea typeface="Roboto"/>
                <a:cs typeface="Roboto"/>
                <a:sym typeface="Roboto"/>
              </a:rPr>
              <a:t>Step </a:t>
            </a:r>
            <a:br>
              <a:rPr lang="en" sz="1800">
                <a:solidFill>
                  <a:schemeClr val="lt1"/>
                </a:solidFill>
                <a:latin typeface="Roboto"/>
                <a:ea typeface="Roboto"/>
                <a:cs typeface="Roboto"/>
                <a:sym typeface="Roboto"/>
              </a:rPr>
            </a:br>
            <a:r>
              <a:rPr lang="en" sz="1800">
                <a:solidFill>
                  <a:schemeClr val="lt1"/>
                </a:solidFill>
                <a:latin typeface="Roboto"/>
                <a:ea typeface="Roboto"/>
                <a:cs typeface="Roboto"/>
                <a:sym typeface="Roboto"/>
              </a:rPr>
              <a:t>2a</a:t>
            </a:r>
            <a:endParaRPr sz="1100">
              <a:latin typeface="Roboto"/>
              <a:ea typeface="Roboto"/>
              <a:cs typeface="Roboto"/>
              <a:sym typeface="Roboto"/>
            </a:endParaRPr>
          </a:p>
        </p:txBody>
      </p:sp>
      <p:sp>
        <p:nvSpPr>
          <p:cNvPr id="2715" name="Google Shape;2715;p158"/>
          <p:cNvSpPr/>
          <p:nvPr/>
        </p:nvSpPr>
        <p:spPr>
          <a:xfrm rot="-5400000">
            <a:off x="3760473" y="1587680"/>
            <a:ext cx="400500" cy="3992100"/>
          </a:xfrm>
          <a:prstGeom prst="downArrow">
            <a:avLst>
              <a:gd fmla="val 60220" name="adj1"/>
              <a:gd fmla="val 50000" name="adj2"/>
            </a:avLst>
          </a:prstGeom>
          <a:solidFill>
            <a:srgbClr val="B6D6FF">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716" name="Google Shape;2716;p158"/>
          <p:cNvPicPr preferRelativeResize="0"/>
          <p:nvPr/>
        </p:nvPicPr>
        <p:blipFill rotWithShape="1">
          <a:blip r:embed="rId3">
            <a:alphaModFix/>
          </a:blip>
          <a:srcRect b="0" l="0" r="0" t="0"/>
          <a:stretch/>
        </p:blipFill>
        <p:spPr>
          <a:xfrm rot="5400000">
            <a:off x="5863649" y="3480176"/>
            <a:ext cx="1510001" cy="1145930"/>
          </a:xfrm>
          <a:prstGeom prst="rect">
            <a:avLst/>
          </a:prstGeom>
          <a:noFill/>
          <a:ln>
            <a:noFill/>
          </a:ln>
        </p:spPr>
      </p:pic>
      <p:sp>
        <p:nvSpPr>
          <p:cNvPr id="2717" name="Google Shape;2717;p158"/>
          <p:cNvSpPr txBox="1"/>
          <p:nvPr/>
        </p:nvSpPr>
        <p:spPr>
          <a:xfrm>
            <a:off x="6045684" y="3751619"/>
            <a:ext cx="9093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Roboto"/>
                <a:ea typeface="Roboto"/>
                <a:cs typeface="Roboto"/>
                <a:sym typeface="Roboto"/>
              </a:rPr>
              <a:t>Step 2b</a:t>
            </a:r>
            <a:endParaRPr sz="1100">
              <a:latin typeface="Roboto"/>
              <a:ea typeface="Roboto"/>
              <a:cs typeface="Roboto"/>
              <a:sym typeface="Roboto"/>
            </a:endParaRPr>
          </a:p>
        </p:txBody>
      </p:sp>
      <p:sp>
        <p:nvSpPr>
          <p:cNvPr id="2718" name="Google Shape;2718;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Conditionals: If This, Then That</a:t>
            </a:r>
            <a:endParaRPr/>
          </a:p>
        </p:txBody>
      </p:sp>
      <p:sp>
        <p:nvSpPr>
          <p:cNvPr id="2719" name="Google Shape;2719;p158"/>
          <p:cNvSpPr txBox="1"/>
          <p:nvPr>
            <p:ph idx="1" type="subTitle"/>
          </p:nvPr>
        </p:nvSpPr>
        <p:spPr>
          <a:xfrm>
            <a:off x="0" y="675975"/>
            <a:ext cx="6564000" cy="933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Conditionals present a way to control the flow of logic based on certain criteria being met. This is a </a:t>
            </a:r>
            <a:r>
              <a:rPr b="1" lang="en"/>
              <a:t>core building block</a:t>
            </a:r>
            <a:r>
              <a:rPr lang="en">
                <a:latin typeface="Roboto Light"/>
                <a:ea typeface="Roboto Light"/>
                <a:cs typeface="Roboto Light"/>
                <a:sym typeface="Roboto Light"/>
              </a:rPr>
              <a:t> of all languages.</a:t>
            </a:r>
            <a:endParaRPr>
              <a:latin typeface="Roboto Light"/>
              <a:ea typeface="Roboto Light"/>
              <a:cs typeface="Roboto Light"/>
              <a:sym typeface="Roboto Light"/>
            </a:endParaRPr>
          </a:p>
        </p:txBody>
      </p:sp>
      <p:sp>
        <p:nvSpPr>
          <p:cNvPr id="2720" name="Google Shape;2720;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1" name="Google Shape;2721;p1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5" name="Shape 2725"/>
        <p:cNvGrpSpPr/>
        <p:nvPr/>
      </p:nvGrpSpPr>
      <p:grpSpPr>
        <a:xfrm>
          <a:off x="0" y="0"/>
          <a:ext cx="0" cy="0"/>
          <a:chOff x="0" y="0"/>
          <a:chExt cx="0" cy="0"/>
        </a:xfrm>
      </p:grpSpPr>
      <p:pic>
        <p:nvPicPr>
          <p:cNvPr id="2726" name="Google Shape;2726;p159"/>
          <p:cNvPicPr preferRelativeResize="0"/>
          <p:nvPr/>
        </p:nvPicPr>
        <p:blipFill rotWithShape="1">
          <a:blip r:embed="rId3">
            <a:alphaModFix/>
          </a:blip>
          <a:srcRect b="0" l="0" r="0" t="0"/>
          <a:stretch/>
        </p:blipFill>
        <p:spPr>
          <a:xfrm rot="5400000">
            <a:off x="5863649" y="1464040"/>
            <a:ext cx="1510001" cy="1145930"/>
          </a:xfrm>
          <a:prstGeom prst="rect">
            <a:avLst/>
          </a:prstGeom>
          <a:noFill/>
          <a:ln>
            <a:noFill/>
          </a:ln>
        </p:spPr>
      </p:pic>
      <p:pic>
        <p:nvPicPr>
          <p:cNvPr id="2727" name="Google Shape;2727;p159"/>
          <p:cNvPicPr preferRelativeResize="0"/>
          <p:nvPr/>
        </p:nvPicPr>
        <p:blipFill rotWithShape="1">
          <a:blip r:embed="rId4">
            <a:alphaModFix/>
          </a:blip>
          <a:srcRect b="0" l="0" r="0" t="0"/>
          <a:stretch/>
        </p:blipFill>
        <p:spPr>
          <a:xfrm rot="5400000">
            <a:off x="152677" y="2261275"/>
            <a:ext cx="1959154" cy="1486788"/>
          </a:xfrm>
          <a:prstGeom prst="rect">
            <a:avLst/>
          </a:prstGeom>
          <a:noFill/>
          <a:ln>
            <a:noFill/>
          </a:ln>
        </p:spPr>
      </p:pic>
      <p:sp>
        <p:nvSpPr>
          <p:cNvPr id="2728" name="Google Shape;2728;p159"/>
          <p:cNvSpPr/>
          <p:nvPr/>
        </p:nvSpPr>
        <p:spPr>
          <a:xfrm rot="-5400000">
            <a:off x="3760472" y="487215"/>
            <a:ext cx="400500" cy="3992100"/>
          </a:xfrm>
          <a:prstGeom prst="downArrow">
            <a:avLst>
              <a:gd fmla="val 60220" name="adj1"/>
              <a:gd fmla="val 50000" name="adj2"/>
            </a:avLst>
          </a:prstGeom>
          <a:solidFill>
            <a:srgbClr val="B6D6FF">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29" name="Google Shape;2729;p159"/>
          <p:cNvSpPr txBox="1"/>
          <p:nvPr/>
        </p:nvSpPr>
        <p:spPr>
          <a:xfrm>
            <a:off x="6042349" y="2090965"/>
            <a:ext cx="9093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Set Cell to </a:t>
            </a:r>
            <a:r>
              <a:rPr b="1" lang="en" sz="1800">
                <a:solidFill>
                  <a:schemeClr val="lt1"/>
                </a:solidFill>
                <a:latin typeface="Inconsolata"/>
                <a:ea typeface="Inconsolata"/>
                <a:cs typeface="Inconsolata"/>
                <a:sym typeface="Inconsolata"/>
              </a:rPr>
              <a:t>True</a:t>
            </a:r>
            <a:endParaRPr sz="1100">
              <a:latin typeface="Inconsolata"/>
              <a:ea typeface="Inconsolata"/>
              <a:cs typeface="Inconsolata"/>
              <a:sym typeface="Inconsolata"/>
            </a:endParaRPr>
          </a:p>
        </p:txBody>
      </p:sp>
      <p:sp>
        <p:nvSpPr>
          <p:cNvPr id="2730" name="Google Shape;2730;p159"/>
          <p:cNvSpPr/>
          <p:nvPr/>
        </p:nvSpPr>
        <p:spPr>
          <a:xfrm rot="-5400000">
            <a:off x="3760473" y="1587680"/>
            <a:ext cx="400500" cy="3992100"/>
          </a:xfrm>
          <a:prstGeom prst="downArrow">
            <a:avLst>
              <a:gd fmla="val 60220" name="adj1"/>
              <a:gd fmla="val 50000" name="adj2"/>
            </a:avLst>
          </a:prstGeom>
          <a:solidFill>
            <a:srgbClr val="FFC000">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731" name="Google Shape;2731;p159"/>
          <p:cNvPicPr preferRelativeResize="0"/>
          <p:nvPr/>
        </p:nvPicPr>
        <p:blipFill rotWithShape="1">
          <a:blip r:embed="rId5">
            <a:alphaModFix/>
          </a:blip>
          <a:srcRect b="0" l="0" r="0" t="0"/>
          <a:stretch/>
        </p:blipFill>
        <p:spPr>
          <a:xfrm rot="5400000">
            <a:off x="5863649" y="3480176"/>
            <a:ext cx="1510001" cy="1145930"/>
          </a:xfrm>
          <a:prstGeom prst="rect">
            <a:avLst/>
          </a:prstGeom>
          <a:noFill/>
          <a:ln>
            <a:noFill/>
          </a:ln>
        </p:spPr>
      </p:pic>
      <p:sp>
        <p:nvSpPr>
          <p:cNvPr id="2732" name="Google Shape;2732;p159"/>
          <p:cNvSpPr txBox="1"/>
          <p:nvPr/>
        </p:nvSpPr>
        <p:spPr>
          <a:xfrm>
            <a:off x="396308" y="2674291"/>
            <a:ext cx="11712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chemeClr val="lt1"/>
                </a:solidFill>
                <a:latin typeface="Arial"/>
                <a:ea typeface="Arial"/>
                <a:cs typeface="Arial"/>
                <a:sym typeface="Arial"/>
              </a:rPr>
              <a:t>Determine </a:t>
            </a:r>
            <a:r>
              <a:rPr b="1" lang="en" sz="2100">
                <a:solidFill>
                  <a:schemeClr val="lt1"/>
                </a:solidFill>
                <a:latin typeface="Inconsolata"/>
                <a:ea typeface="Inconsolata"/>
                <a:cs typeface="Inconsolata"/>
                <a:sym typeface="Inconsolata"/>
              </a:rPr>
              <a:t>D2</a:t>
            </a:r>
            <a:r>
              <a:rPr lang="en" sz="1500">
                <a:solidFill>
                  <a:schemeClr val="lt1"/>
                </a:solidFill>
                <a:latin typeface="Arial"/>
                <a:ea typeface="Arial"/>
                <a:cs typeface="Arial"/>
                <a:sym typeface="Arial"/>
              </a:rPr>
              <a:t>’s Value</a:t>
            </a:r>
            <a:endParaRPr sz="1100"/>
          </a:p>
        </p:txBody>
      </p:sp>
      <p:sp>
        <p:nvSpPr>
          <p:cNvPr id="2733" name="Google Shape;2733;p159"/>
          <p:cNvSpPr txBox="1"/>
          <p:nvPr/>
        </p:nvSpPr>
        <p:spPr>
          <a:xfrm>
            <a:off x="2046692" y="2037608"/>
            <a:ext cx="3229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 </a:t>
            </a:r>
            <a:r>
              <a:rPr lang="en" sz="1800">
                <a:solidFill>
                  <a:schemeClr val="dk1"/>
                </a:solidFill>
                <a:latin typeface="Inconsolata"/>
                <a:ea typeface="Inconsolata"/>
                <a:cs typeface="Inconsolata"/>
                <a:sym typeface="Inconsolata"/>
              </a:rPr>
              <a:t>&gt; </a:t>
            </a:r>
            <a:r>
              <a:rPr lang="en" sz="1800">
                <a:solidFill>
                  <a:schemeClr val="dk1"/>
                </a:solidFill>
                <a:latin typeface="Inconsolata"/>
                <a:ea typeface="Inconsolata"/>
                <a:cs typeface="Inconsolata"/>
                <a:sym typeface="Inconsolata"/>
              </a:rPr>
              <a:t>5</a:t>
            </a:r>
            <a:endParaRPr sz="1100">
              <a:latin typeface="Inconsolata"/>
              <a:ea typeface="Inconsolata"/>
              <a:cs typeface="Inconsolata"/>
              <a:sym typeface="Inconsolata"/>
            </a:endParaRPr>
          </a:p>
        </p:txBody>
      </p:sp>
      <p:sp>
        <p:nvSpPr>
          <p:cNvPr id="2734" name="Google Shape;2734;p159"/>
          <p:cNvSpPr txBox="1"/>
          <p:nvPr/>
        </p:nvSpPr>
        <p:spPr>
          <a:xfrm>
            <a:off x="2046692" y="3169668"/>
            <a:ext cx="3690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 </a:t>
            </a:r>
            <a:r>
              <a:rPr lang="en" sz="1800">
                <a:solidFill>
                  <a:schemeClr val="dk1"/>
                </a:solidFill>
                <a:latin typeface="Inconsolata"/>
                <a:ea typeface="Inconsolata"/>
                <a:cs typeface="Inconsolata"/>
                <a:sym typeface="Inconsolata"/>
              </a:rPr>
              <a:t>&lt;=5</a:t>
            </a:r>
            <a:endParaRPr sz="1100">
              <a:latin typeface="Inconsolata"/>
              <a:ea typeface="Inconsolata"/>
              <a:cs typeface="Inconsolata"/>
              <a:sym typeface="Inconsolata"/>
            </a:endParaRPr>
          </a:p>
        </p:txBody>
      </p:sp>
      <p:sp>
        <p:nvSpPr>
          <p:cNvPr id="2735" name="Google Shape;2735;p159"/>
          <p:cNvSpPr txBox="1"/>
          <p:nvPr/>
        </p:nvSpPr>
        <p:spPr>
          <a:xfrm>
            <a:off x="6036250" y="3381111"/>
            <a:ext cx="9093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Set Cell to </a:t>
            </a:r>
            <a:r>
              <a:rPr b="1" lang="en" sz="1800">
                <a:solidFill>
                  <a:schemeClr val="lt1"/>
                </a:solidFill>
                <a:latin typeface="Inconsolata"/>
                <a:ea typeface="Inconsolata"/>
                <a:cs typeface="Inconsolata"/>
                <a:sym typeface="Inconsolata"/>
              </a:rPr>
              <a:t>False</a:t>
            </a:r>
            <a:endParaRPr sz="1100">
              <a:latin typeface="Inconsolata"/>
              <a:ea typeface="Inconsolata"/>
              <a:cs typeface="Inconsolata"/>
              <a:sym typeface="Inconsolata"/>
            </a:endParaRPr>
          </a:p>
        </p:txBody>
      </p:sp>
      <p:sp>
        <p:nvSpPr>
          <p:cNvPr id="2736" name="Google Shape;2736;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Conditionals: If This, Then That</a:t>
            </a:r>
            <a:endParaRPr>
              <a:solidFill>
                <a:schemeClr val="dk1"/>
              </a:solidFill>
            </a:endParaRPr>
          </a:p>
          <a:p>
            <a:pPr indent="0" lvl="0" marL="0" rtl="0" algn="l">
              <a:spcBef>
                <a:spcPts val="0"/>
              </a:spcBef>
              <a:spcAft>
                <a:spcPts val="0"/>
              </a:spcAft>
              <a:buNone/>
            </a:pPr>
            <a:r>
              <a:t/>
            </a:r>
            <a:endParaRPr/>
          </a:p>
        </p:txBody>
      </p:sp>
      <p:sp>
        <p:nvSpPr>
          <p:cNvPr id="2737" name="Google Shape;2737;p1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a:latin typeface="Inconsolata"/>
                <a:ea typeface="Inconsolata"/>
                <a:cs typeface="Inconsolata"/>
                <a:sym typeface="Inconsolata"/>
              </a:rPr>
              <a:t>=IF(D2&gt;5,TRUE,FALSE)</a:t>
            </a:r>
            <a:endParaRPr sz="3000">
              <a:latin typeface="Inconsolata"/>
              <a:ea typeface="Inconsolata"/>
              <a:cs typeface="Inconsolata"/>
              <a:sym typeface="Inconsolata"/>
            </a:endParaRPr>
          </a:p>
        </p:txBody>
      </p:sp>
      <p:sp>
        <p:nvSpPr>
          <p:cNvPr id="2738" name="Google Shape;2738;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39" name="Google Shape;2739;p1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3" name="Shape 2743"/>
        <p:cNvGrpSpPr/>
        <p:nvPr/>
      </p:nvGrpSpPr>
      <p:grpSpPr>
        <a:xfrm>
          <a:off x="0" y="0"/>
          <a:ext cx="0" cy="0"/>
          <a:chOff x="0" y="0"/>
          <a:chExt cx="0" cy="0"/>
        </a:xfrm>
      </p:grpSpPr>
      <p:sp>
        <p:nvSpPr>
          <p:cNvPr id="2744" name="Google Shape;2744;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45" name="Google Shape;2745;p1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746" name="Google Shape;2746;p160"/>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2747" name="Google Shape;2747;p160"/>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2748" name="Google Shape;2748;p160"/>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60"/>
          <p:cNvSpPr txBox="1"/>
          <p:nvPr/>
        </p:nvSpPr>
        <p:spPr>
          <a:xfrm>
            <a:off x="1863650" y="1873225"/>
            <a:ext cx="68694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Light"/>
                <a:ea typeface="Roboto Light"/>
                <a:cs typeface="Roboto Light"/>
                <a:sym typeface="Roboto Light"/>
              </a:rPr>
              <a:t>But what if we want to </a:t>
            </a:r>
            <a:r>
              <a:rPr b="1" lang="en" sz="4800">
                <a:solidFill>
                  <a:srgbClr val="FF00FF"/>
                </a:solidFill>
                <a:latin typeface="Roboto"/>
                <a:ea typeface="Roboto"/>
                <a:cs typeface="Roboto"/>
                <a:sym typeface="Roboto"/>
              </a:rPr>
              <a:t>combine </a:t>
            </a:r>
            <a:r>
              <a:rPr lang="en" sz="4800">
                <a:solidFill>
                  <a:srgbClr val="FFFFFF"/>
                </a:solidFill>
                <a:latin typeface="Roboto Light"/>
                <a:ea typeface="Roboto Light"/>
                <a:cs typeface="Roboto Light"/>
                <a:sym typeface="Roboto Light"/>
              </a:rPr>
              <a:t>conditions</a:t>
            </a:r>
            <a:r>
              <a:rPr lang="en" sz="4800">
                <a:solidFill>
                  <a:srgbClr val="FFFFFF"/>
                </a:solidFill>
                <a:latin typeface="Roboto Light"/>
                <a:ea typeface="Roboto Light"/>
                <a:cs typeface="Roboto Light"/>
                <a:sym typeface="Roboto Light"/>
              </a:rPr>
              <a:t>?</a:t>
            </a:r>
            <a:endParaRPr sz="4800">
              <a:solidFill>
                <a:srgbClr val="FFFFFF"/>
              </a:solidFill>
              <a:latin typeface="Roboto Light"/>
              <a:ea typeface="Roboto Light"/>
              <a:cs typeface="Roboto Light"/>
              <a:sym typeface="Robo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3" name="Shape 2753"/>
        <p:cNvGrpSpPr/>
        <p:nvPr/>
      </p:nvGrpSpPr>
      <p:grpSpPr>
        <a:xfrm>
          <a:off x="0" y="0"/>
          <a:ext cx="0" cy="0"/>
          <a:chOff x="0" y="0"/>
          <a:chExt cx="0" cy="0"/>
        </a:xfrm>
      </p:grpSpPr>
      <p:pic>
        <p:nvPicPr>
          <p:cNvPr id="2754" name="Google Shape;2754;p161"/>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2755" name="Google Shape;2755;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56" name="Google Shape;2756;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57" name="Google Shape;2757;p161"/>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2758" name="Google Shape;2758;p161"/>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61"/>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dk1"/>
                </a:solidFill>
                <a:latin typeface="Inconsolata"/>
                <a:ea typeface="Inconsolata"/>
                <a:cs typeface="Inconsolata"/>
                <a:sym typeface="Inconsolata"/>
              </a:rPr>
              <a:t>AND, NOT, OR </a:t>
            </a:r>
            <a:endParaRPr sz="4800">
              <a:latin typeface="Inconsolata"/>
              <a:ea typeface="Inconsolata"/>
              <a:cs typeface="Inconsolata"/>
              <a:sym typeface="Inconsolat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4" name="Shape 2454"/>
        <p:cNvGrpSpPr/>
        <p:nvPr/>
      </p:nvGrpSpPr>
      <p:grpSpPr>
        <a:xfrm>
          <a:off x="0" y="0"/>
          <a:ext cx="0" cy="0"/>
          <a:chOff x="0" y="0"/>
          <a:chExt cx="0" cy="0"/>
        </a:xfrm>
      </p:grpSpPr>
      <p:sp>
        <p:nvSpPr>
          <p:cNvPr id="2455" name="Google Shape;2455;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a:t>
            </a:r>
            <a:r>
              <a:rPr lang="en"/>
              <a:t> Repository and Panopto Video Feed</a:t>
            </a:r>
            <a:endParaRPr/>
          </a:p>
        </p:txBody>
      </p:sp>
      <p:sp>
        <p:nvSpPr>
          <p:cNvPr id="2456" name="Google Shape;2456;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7" name="Google Shape;2457;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58" name="Google Shape;2458;p135"/>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Classroom content</a:t>
            </a:r>
            <a:endParaRPr sz="2400">
              <a:solidFill>
                <a:srgbClr val="24292E"/>
              </a:solidFill>
              <a:highlight>
                <a:srgbClr val="FFFFFF"/>
              </a:highlight>
              <a:latin typeface="Roboto Light"/>
              <a:ea typeface="Roboto Light"/>
              <a:cs typeface="Roboto Light"/>
              <a:sym typeface="Roboto Light"/>
            </a:endParaRPr>
          </a:p>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Homework assignments</a:t>
            </a:r>
            <a:endParaRPr sz="2400">
              <a:solidFill>
                <a:srgbClr val="24292E"/>
              </a:solidFill>
              <a:highlight>
                <a:srgbClr val="FFFFFF"/>
              </a:highlight>
              <a:latin typeface="Roboto Light"/>
              <a:ea typeface="Roboto Light"/>
              <a:cs typeface="Roboto Light"/>
              <a:sym typeface="Roboto Light"/>
            </a:endParaRPr>
          </a:p>
        </p:txBody>
      </p:sp>
      <p:sp>
        <p:nvSpPr>
          <p:cNvPr id="2459" name="Google Shape;2459;p135"/>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800"/>
              <a:t>Class Git Repository</a:t>
            </a:r>
            <a:endParaRPr b="1" sz="1800"/>
          </a:p>
        </p:txBody>
      </p:sp>
      <p:sp>
        <p:nvSpPr>
          <p:cNvPr id="2460" name="Google Shape;2460;p135"/>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Automatically uploaded</a:t>
            </a:r>
            <a:endParaRPr sz="2400">
              <a:solidFill>
                <a:srgbClr val="24292E"/>
              </a:solidFill>
              <a:highlight>
                <a:srgbClr val="FFFFFF"/>
              </a:highlight>
              <a:latin typeface="Roboto Light"/>
              <a:ea typeface="Roboto Light"/>
              <a:cs typeface="Roboto Light"/>
              <a:sym typeface="Roboto Light"/>
            </a:endParaRPr>
          </a:p>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On-demand videos</a:t>
            </a:r>
            <a:br>
              <a:rPr lang="en" sz="2400">
                <a:solidFill>
                  <a:srgbClr val="24292E"/>
                </a:solidFill>
                <a:highlight>
                  <a:srgbClr val="FFFFFF"/>
                </a:highlight>
                <a:latin typeface="Roboto Light"/>
                <a:ea typeface="Roboto Light"/>
                <a:cs typeface="Roboto Light"/>
                <a:sym typeface="Roboto Light"/>
              </a:rPr>
            </a:br>
            <a:endParaRPr>
              <a:latin typeface="Roboto Light"/>
              <a:ea typeface="Roboto Light"/>
              <a:cs typeface="Roboto Light"/>
              <a:sym typeface="Roboto Light"/>
            </a:endParaRPr>
          </a:p>
        </p:txBody>
      </p:sp>
      <p:sp>
        <p:nvSpPr>
          <p:cNvPr id="2461" name="Google Shape;2461;p135"/>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800"/>
              <a:t>Class Videos</a:t>
            </a:r>
            <a:endParaRPr b="1" sz="1800"/>
          </a:p>
        </p:txBody>
      </p:sp>
      <p:pic>
        <p:nvPicPr>
          <p:cNvPr id="2462" name="Google Shape;2462;p135"/>
          <p:cNvPicPr preferRelativeResize="0"/>
          <p:nvPr/>
        </p:nvPicPr>
        <p:blipFill>
          <a:blip r:embed="rId3">
            <a:alphaModFix/>
          </a:blip>
          <a:stretch>
            <a:fillRect/>
          </a:stretch>
        </p:blipFill>
        <p:spPr>
          <a:xfrm>
            <a:off x="4907300" y="3277775"/>
            <a:ext cx="3417376" cy="1404925"/>
          </a:xfrm>
          <a:prstGeom prst="rect">
            <a:avLst/>
          </a:prstGeom>
          <a:noFill/>
          <a:ln>
            <a:noFill/>
          </a:ln>
        </p:spPr>
      </p:pic>
      <p:pic>
        <p:nvPicPr>
          <p:cNvPr id="2463" name="Google Shape;2463;p135"/>
          <p:cNvPicPr preferRelativeResize="0"/>
          <p:nvPr/>
        </p:nvPicPr>
        <p:blipFill>
          <a:blip r:embed="rId4">
            <a:alphaModFix/>
          </a:blip>
          <a:stretch>
            <a:fillRect/>
          </a:stretch>
        </p:blipFill>
        <p:spPr>
          <a:xfrm>
            <a:off x="428213" y="3277775"/>
            <a:ext cx="3417376" cy="162801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3" name="Shape 2763"/>
        <p:cNvGrpSpPr/>
        <p:nvPr/>
      </p:nvGrpSpPr>
      <p:grpSpPr>
        <a:xfrm>
          <a:off x="0" y="0"/>
          <a:ext cx="0" cy="0"/>
          <a:chOff x="0" y="0"/>
          <a:chExt cx="0" cy="0"/>
        </a:xfrm>
      </p:grpSpPr>
      <p:sp>
        <p:nvSpPr>
          <p:cNvPr id="2764" name="Google Shape;2764;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2765" name="Google Shape;2765;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66" name="Google Shape;2766;p1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767" name="Google Shape;2767;p162"/>
          <p:cNvGraphicFramePr/>
          <p:nvPr/>
        </p:nvGraphicFramePr>
        <p:xfrm>
          <a:off x="374075" y="2439338"/>
          <a:ext cx="3000000" cy="3000000"/>
        </p:xfrm>
        <a:graphic>
          <a:graphicData uri="http://schemas.openxmlformats.org/drawingml/2006/table">
            <a:tbl>
              <a:tblPr>
                <a:noFill/>
                <a:tableStyleId>{EF054E6F-BDA9-469C-86A1-11B76F425F7F}</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=IF(</a:t>
                      </a:r>
                      <a:r>
                        <a:rPr lang="en" sz="3600">
                          <a:solidFill>
                            <a:srgbClr val="FFFF00"/>
                          </a:solidFill>
                          <a:latin typeface="Inconsolata"/>
                          <a:ea typeface="Inconsolata"/>
                          <a:cs typeface="Inconsolata"/>
                          <a:sym typeface="Inconsolata"/>
                        </a:rPr>
                        <a:t>AND</a:t>
                      </a:r>
                      <a:r>
                        <a:rPr lang="en" sz="3600">
                          <a:solidFill>
                            <a:srgbClr val="F3F3F3"/>
                          </a:solidFill>
                          <a:latin typeface="Inconsolata"/>
                          <a:ea typeface="Inconsolata"/>
                          <a:cs typeface="Inconsolata"/>
                          <a:sym typeface="Inconsolata"/>
                        </a:rPr>
                        <a:t>(D2&gt;5, D2&lt;10),TRUE,FALSE)</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2768" name="Google Shape;2768;p162"/>
          <p:cNvGrpSpPr/>
          <p:nvPr/>
        </p:nvGrpSpPr>
        <p:grpSpPr>
          <a:xfrm>
            <a:off x="374086" y="658797"/>
            <a:ext cx="969876" cy="1032344"/>
            <a:chOff x="374077" y="658776"/>
            <a:chExt cx="1268973" cy="1350705"/>
          </a:xfrm>
        </p:grpSpPr>
        <p:pic>
          <p:nvPicPr>
            <p:cNvPr id="2769" name="Google Shape;2769;p162"/>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2770" name="Google Shape;2770;p162"/>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2771" name="Google Shape;2771;p162"/>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But what if we want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a:t>
            </a:r>
            <a:r>
              <a:rPr b="1" lang="en" sz="1800">
                <a:solidFill>
                  <a:srgbClr val="FF00FF"/>
                </a:solidFill>
                <a:latin typeface="Roboto"/>
                <a:ea typeface="Roboto"/>
                <a:cs typeface="Roboto"/>
                <a:sym typeface="Roboto"/>
              </a:rPr>
              <a:t>combine</a:t>
            </a:r>
            <a:r>
              <a:rPr b="1" lang="en" sz="1800">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conditions?</a:t>
            </a:r>
            <a:endParaRPr sz="1800">
              <a:latin typeface="Roboto"/>
              <a:ea typeface="Roboto"/>
              <a:cs typeface="Roboto"/>
              <a:sym typeface="Roboto"/>
            </a:endParaRPr>
          </a:p>
        </p:txBody>
      </p:sp>
      <p:grpSp>
        <p:nvGrpSpPr>
          <p:cNvPr id="2772" name="Google Shape;2772;p162"/>
          <p:cNvGrpSpPr/>
          <p:nvPr/>
        </p:nvGrpSpPr>
        <p:grpSpPr>
          <a:xfrm>
            <a:off x="4741332" y="579096"/>
            <a:ext cx="1051008" cy="1093391"/>
            <a:chOff x="5390225" y="663425"/>
            <a:chExt cx="1344000" cy="1398199"/>
          </a:xfrm>
        </p:grpSpPr>
        <p:pic>
          <p:nvPicPr>
            <p:cNvPr id="2773" name="Google Shape;2773;p162"/>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2774" name="Google Shape;2774;p162"/>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2775" name="Google Shape;2775;p162"/>
          <p:cNvSpPr txBox="1"/>
          <p:nvPr/>
        </p:nvSpPr>
        <p:spPr>
          <a:xfrm>
            <a:off x="5792350" y="813825"/>
            <a:ext cx="31347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Inconsolata"/>
                <a:ea typeface="Inconsolata"/>
                <a:cs typeface="Inconsolata"/>
                <a:sym typeface="Inconsolata"/>
              </a:rPr>
              <a:t>AND, NOT, OR </a:t>
            </a:r>
            <a:endParaRPr sz="3000">
              <a:latin typeface="Inconsolata"/>
              <a:ea typeface="Inconsolata"/>
              <a:cs typeface="Inconsolata"/>
              <a:sym typeface="Inconsolat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9" name="Shape 2779"/>
        <p:cNvGrpSpPr/>
        <p:nvPr/>
      </p:nvGrpSpPr>
      <p:grpSpPr>
        <a:xfrm>
          <a:off x="0" y="0"/>
          <a:ext cx="0" cy="0"/>
          <a:chOff x="0" y="0"/>
          <a:chExt cx="0" cy="0"/>
        </a:xfrm>
      </p:grpSpPr>
      <p:pic>
        <p:nvPicPr>
          <p:cNvPr id="2780" name="Google Shape;2780;p163"/>
          <p:cNvPicPr preferRelativeResize="0"/>
          <p:nvPr/>
        </p:nvPicPr>
        <p:blipFill rotWithShape="1">
          <a:blip r:embed="rId3">
            <a:alphaModFix/>
          </a:blip>
          <a:srcRect b="0" l="0" r="0" t="0"/>
          <a:stretch/>
        </p:blipFill>
        <p:spPr>
          <a:xfrm rot="5400000">
            <a:off x="5863649" y="1464040"/>
            <a:ext cx="1510001" cy="1145930"/>
          </a:xfrm>
          <a:prstGeom prst="rect">
            <a:avLst/>
          </a:prstGeom>
          <a:noFill/>
          <a:ln>
            <a:noFill/>
          </a:ln>
        </p:spPr>
      </p:pic>
      <p:pic>
        <p:nvPicPr>
          <p:cNvPr id="2781" name="Google Shape;2781;p163"/>
          <p:cNvPicPr preferRelativeResize="0"/>
          <p:nvPr/>
        </p:nvPicPr>
        <p:blipFill rotWithShape="1">
          <a:blip r:embed="rId4">
            <a:alphaModFix/>
          </a:blip>
          <a:srcRect b="0" l="0" r="0" t="0"/>
          <a:stretch/>
        </p:blipFill>
        <p:spPr>
          <a:xfrm rot="5400000">
            <a:off x="152677" y="2261275"/>
            <a:ext cx="1959154" cy="1486788"/>
          </a:xfrm>
          <a:prstGeom prst="rect">
            <a:avLst/>
          </a:prstGeom>
          <a:noFill/>
          <a:ln>
            <a:noFill/>
          </a:ln>
        </p:spPr>
      </p:pic>
      <p:sp>
        <p:nvSpPr>
          <p:cNvPr id="2782" name="Google Shape;2782;p163"/>
          <p:cNvSpPr/>
          <p:nvPr/>
        </p:nvSpPr>
        <p:spPr>
          <a:xfrm rot="-5400000">
            <a:off x="3760472" y="487215"/>
            <a:ext cx="400500" cy="3992100"/>
          </a:xfrm>
          <a:prstGeom prst="downArrow">
            <a:avLst>
              <a:gd fmla="val 60220" name="adj1"/>
              <a:gd fmla="val 50000" name="adj2"/>
            </a:avLst>
          </a:prstGeom>
          <a:solidFill>
            <a:srgbClr val="B6D6FF">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83" name="Google Shape;2783;p163"/>
          <p:cNvSpPr txBox="1"/>
          <p:nvPr/>
        </p:nvSpPr>
        <p:spPr>
          <a:xfrm>
            <a:off x="6042349" y="2090965"/>
            <a:ext cx="9093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Roboto"/>
                <a:ea typeface="Roboto"/>
                <a:cs typeface="Roboto"/>
                <a:sym typeface="Roboto"/>
              </a:rPr>
              <a:t>Set Cell to</a:t>
            </a:r>
            <a:r>
              <a:rPr b="1" lang="en" sz="1200">
                <a:solidFill>
                  <a:schemeClr val="dk1"/>
                </a:solidFill>
                <a:latin typeface="Arial"/>
                <a:ea typeface="Arial"/>
                <a:cs typeface="Arial"/>
                <a:sym typeface="Arial"/>
              </a:rPr>
              <a:t> </a:t>
            </a:r>
            <a:r>
              <a:rPr b="1" lang="en" sz="1800">
                <a:solidFill>
                  <a:schemeClr val="lt1"/>
                </a:solidFill>
                <a:latin typeface="Inconsolata"/>
                <a:ea typeface="Inconsolata"/>
                <a:cs typeface="Inconsolata"/>
                <a:sym typeface="Inconsolata"/>
              </a:rPr>
              <a:t>True</a:t>
            </a:r>
            <a:endParaRPr sz="1100">
              <a:latin typeface="Inconsolata"/>
              <a:ea typeface="Inconsolata"/>
              <a:cs typeface="Inconsolata"/>
              <a:sym typeface="Inconsolata"/>
            </a:endParaRPr>
          </a:p>
        </p:txBody>
      </p:sp>
      <p:sp>
        <p:nvSpPr>
          <p:cNvPr id="2784" name="Google Shape;2784;p163"/>
          <p:cNvSpPr/>
          <p:nvPr/>
        </p:nvSpPr>
        <p:spPr>
          <a:xfrm rot="-5400000">
            <a:off x="3760473" y="1587680"/>
            <a:ext cx="400500" cy="3992100"/>
          </a:xfrm>
          <a:prstGeom prst="downArrow">
            <a:avLst>
              <a:gd fmla="val 60220" name="adj1"/>
              <a:gd fmla="val 50000" name="adj2"/>
            </a:avLst>
          </a:prstGeom>
          <a:solidFill>
            <a:srgbClr val="FFC000">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785" name="Google Shape;2785;p163"/>
          <p:cNvPicPr preferRelativeResize="0"/>
          <p:nvPr/>
        </p:nvPicPr>
        <p:blipFill rotWithShape="1">
          <a:blip r:embed="rId5">
            <a:alphaModFix/>
          </a:blip>
          <a:srcRect b="0" l="0" r="0" t="0"/>
          <a:stretch/>
        </p:blipFill>
        <p:spPr>
          <a:xfrm rot="5400000">
            <a:off x="5863649" y="3480176"/>
            <a:ext cx="1510001" cy="1145930"/>
          </a:xfrm>
          <a:prstGeom prst="rect">
            <a:avLst/>
          </a:prstGeom>
          <a:noFill/>
          <a:ln>
            <a:noFill/>
          </a:ln>
        </p:spPr>
      </p:pic>
      <p:sp>
        <p:nvSpPr>
          <p:cNvPr id="2786" name="Google Shape;2786;p163"/>
          <p:cNvSpPr txBox="1"/>
          <p:nvPr/>
        </p:nvSpPr>
        <p:spPr>
          <a:xfrm>
            <a:off x="396308" y="2674291"/>
            <a:ext cx="11712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chemeClr val="lt1"/>
                </a:solidFill>
                <a:latin typeface="Roboto"/>
                <a:ea typeface="Roboto"/>
                <a:cs typeface="Roboto"/>
                <a:sym typeface="Roboto"/>
              </a:rPr>
              <a:t>Determine </a:t>
            </a:r>
            <a:r>
              <a:rPr b="1" lang="en" sz="2100">
                <a:solidFill>
                  <a:schemeClr val="lt1"/>
                </a:solidFill>
                <a:latin typeface="Inconsolata"/>
                <a:ea typeface="Inconsolata"/>
                <a:cs typeface="Inconsolata"/>
                <a:sym typeface="Inconsolata"/>
              </a:rPr>
              <a:t>D2</a:t>
            </a:r>
            <a:r>
              <a:rPr lang="en" sz="1500">
                <a:solidFill>
                  <a:schemeClr val="lt1"/>
                </a:solidFill>
                <a:latin typeface="Roboto"/>
                <a:ea typeface="Roboto"/>
                <a:cs typeface="Roboto"/>
                <a:sym typeface="Roboto"/>
              </a:rPr>
              <a:t>’s Value</a:t>
            </a:r>
            <a:endParaRPr sz="1100">
              <a:latin typeface="Roboto"/>
              <a:ea typeface="Roboto"/>
              <a:cs typeface="Roboto"/>
              <a:sym typeface="Roboto"/>
            </a:endParaRPr>
          </a:p>
        </p:txBody>
      </p:sp>
      <p:sp>
        <p:nvSpPr>
          <p:cNvPr id="2787" name="Google Shape;2787;p163"/>
          <p:cNvSpPr txBox="1"/>
          <p:nvPr/>
        </p:nvSpPr>
        <p:spPr>
          <a:xfrm>
            <a:off x="6036250" y="3381111"/>
            <a:ext cx="9093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Roboto"/>
                <a:ea typeface="Roboto"/>
                <a:cs typeface="Roboto"/>
                <a:sym typeface="Roboto"/>
              </a:rPr>
              <a:t>Set Cell to</a:t>
            </a:r>
            <a:r>
              <a:rPr b="1" lang="en" sz="1200">
                <a:solidFill>
                  <a:schemeClr val="dk1"/>
                </a:solidFill>
                <a:latin typeface="Arial"/>
                <a:ea typeface="Arial"/>
                <a:cs typeface="Arial"/>
                <a:sym typeface="Arial"/>
              </a:rPr>
              <a:t> </a:t>
            </a:r>
            <a:r>
              <a:rPr b="1" lang="en" sz="1800">
                <a:solidFill>
                  <a:schemeClr val="lt1"/>
                </a:solidFill>
                <a:latin typeface="Inconsolata"/>
                <a:ea typeface="Inconsolata"/>
                <a:cs typeface="Inconsolata"/>
                <a:sym typeface="Inconsolata"/>
              </a:rPr>
              <a:t>False</a:t>
            </a:r>
            <a:endParaRPr sz="1100">
              <a:latin typeface="Inconsolata"/>
              <a:ea typeface="Inconsolata"/>
              <a:cs typeface="Inconsolata"/>
              <a:sym typeface="Inconsolata"/>
            </a:endParaRPr>
          </a:p>
        </p:txBody>
      </p:sp>
      <p:sp>
        <p:nvSpPr>
          <p:cNvPr id="2788" name="Google Shape;2788;p163"/>
          <p:cNvSpPr txBox="1"/>
          <p:nvPr/>
        </p:nvSpPr>
        <p:spPr>
          <a:xfrm>
            <a:off x="2043358" y="2045712"/>
            <a:ext cx="3229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a:t>
            </a:r>
            <a:r>
              <a:rPr lang="en" sz="1800">
                <a:solidFill>
                  <a:schemeClr val="dk1"/>
                </a:solidFill>
                <a:latin typeface="Inconsolata"/>
                <a:ea typeface="Inconsolata"/>
                <a:cs typeface="Inconsolata"/>
                <a:sym typeface="Inconsolata"/>
              </a:rPr>
              <a:t> </a:t>
            </a:r>
            <a:r>
              <a:rPr lang="en" sz="1800">
                <a:solidFill>
                  <a:schemeClr val="dk1"/>
                </a:solidFill>
                <a:latin typeface="Inconsolata"/>
                <a:ea typeface="Inconsolata"/>
                <a:cs typeface="Inconsolata"/>
                <a:sym typeface="Inconsolata"/>
              </a:rPr>
              <a:t>&gt;</a:t>
            </a:r>
            <a:r>
              <a:rPr lang="en" sz="1800">
                <a:solidFill>
                  <a:schemeClr val="dk1"/>
                </a:solidFill>
                <a:latin typeface="Inconsolata"/>
                <a:ea typeface="Inconsolata"/>
                <a:cs typeface="Inconsolata"/>
                <a:sym typeface="Inconsolata"/>
              </a:rPr>
              <a:t> 5 AND D2 &lt; 10</a:t>
            </a:r>
            <a:endParaRPr sz="1100">
              <a:latin typeface="Inconsolata"/>
              <a:ea typeface="Inconsolata"/>
              <a:cs typeface="Inconsolata"/>
              <a:sym typeface="Inconsolata"/>
            </a:endParaRPr>
          </a:p>
        </p:txBody>
      </p:sp>
      <p:sp>
        <p:nvSpPr>
          <p:cNvPr id="2789" name="Google Shape;2789;p163"/>
          <p:cNvSpPr txBox="1"/>
          <p:nvPr/>
        </p:nvSpPr>
        <p:spPr>
          <a:xfrm>
            <a:off x="2043358" y="3091795"/>
            <a:ext cx="3690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a:t>
            </a:r>
            <a:r>
              <a:rPr lang="en" sz="1800">
                <a:solidFill>
                  <a:schemeClr val="dk1"/>
                </a:solidFill>
                <a:latin typeface="Inconsolata"/>
                <a:ea typeface="Inconsolata"/>
                <a:cs typeface="Inconsolata"/>
                <a:sym typeface="Inconsolata"/>
              </a:rPr>
              <a:t> &lt;=5 OR D2 &gt;= 10 </a:t>
            </a:r>
            <a:endParaRPr sz="1100">
              <a:latin typeface="Inconsolata"/>
              <a:ea typeface="Inconsolata"/>
              <a:cs typeface="Inconsolata"/>
              <a:sym typeface="Inconsolata"/>
            </a:endParaRPr>
          </a:p>
        </p:txBody>
      </p:sp>
      <p:sp>
        <p:nvSpPr>
          <p:cNvPr id="2790" name="Google Shape;2790;p1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Conditionals: If This, Then That</a:t>
            </a:r>
            <a:endParaRPr/>
          </a:p>
        </p:txBody>
      </p:sp>
      <p:sp>
        <p:nvSpPr>
          <p:cNvPr id="2791" name="Google Shape;2791;p1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Nesting conditionals are powerful, but can become convoluted very quickly!</a:t>
            </a:r>
            <a:endParaRPr/>
          </a:p>
          <a:p>
            <a:pPr indent="0" lvl="0" marL="0" rtl="0" algn="l">
              <a:spcBef>
                <a:spcPts val="0"/>
              </a:spcBef>
              <a:spcAft>
                <a:spcPts val="0"/>
              </a:spcAft>
              <a:buNone/>
            </a:pPr>
            <a:r>
              <a:t/>
            </a:r>
            <a:endParaRPr/>
          </a:p>
        </p:txBody>
      </p:sp>
      <p:sp>
        <p:nvSpPr>
          <p:cNvPr id="2792" name="Google Shape;2792;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3" name="Google Shape;2793;p1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7" name="Shape 2797"/>
        <p:cNvGrpSpPr/>
        <p:nvPr/>
      </p:nvGrpSpPr>
      <p:grpSpPr>
        <a:xfrm>
          <a:off x="0" y="0"/>
          <a:ext cx="0" cy="0"/>
          <a:chOff x="0" y="0"/>
          <a:chExt cx="0" cy="0"/>
        </a:xfrm>
      </p:grpSpPr>
      <p:sp>
        <p:nvSpPr>
          <p:cNvPr id="2798" name="Google Shape;2798;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9" name="Google Shape;2799;p164"/>
          <p:cNvSpPr txBox="1"/>
          <p:nvPr/>
        </p:nvSpPr>
        <p:spPr>
          <a:xfrm>
            <a:off x="273150" y="579150"/>
            <a:ext cx="4760700" cy="7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400">
                <a:latin typeface="Inconsolata"/>
                <a:ea typeface="Inconsolata"/>
                <a:cs typeface="Inconsolata"/>
                <a:sym typeface="Inconsolata"/>
              </a:rPr>
              <a:t>&lt;Time for Excel&gt;</a:t>
            </a:r>
            <a:endParaRPr sz="4400">
              <a:latin typeface="Inconsolata"/>
              <a:ea typeface="Inconsolata"/>
              <a:cs typeface="Inconsolata"/>
              <a:sym typeface="Inconsolat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3" name="Shape 2803"/>
        <p:cNvGrpSpPr/>
        <p:nvPr/>
      </p:nvGrpSpPr>
      <p:grpSpPr>
        <a:xfrm>
          <a:off x="0" y="0"/>
          <a:ext cx="0" cy="0"/>
          <a:chOff x="0" y="0"/>
          <a:chExt cx="0" cy="0"/>
        </a:xfrm>
      </p:grpSpPr>
      <p:sp>
        <p:nvSpPr>
          <p:cNvPr id="2804" name="Google Shape;2804;p16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Gradebook </a:t>
            </a:r>
            <a:endParaRPr sz="3000">
              <a:latin typeface="Roboto Light"/>
              <a:ea typeface="Roboto Light"/>
              <a:cs typeface="Roboto Light"/>
              <a:sym typeface="Roboto Light"/>
            </a:endParaRPr>
          </a:p>
          <a:p>
            <a:pPr indent="0" lvl="0" marL="0" rtl="0" algn="l">
              <a:spcBef>
                <a:spcPts val="800"/>
              </a:spcBef>
              <a:spcAft>
                <a:spcPts val="800"/>
              </a:spcAft>
              <a:buNone/>
            </a:pPr>
            <a:r>
              <a:rPr lang="en">
                <a:latin typeface="Roboto Light"/>
                <a:ea typeface="Roboto Light"/>
                <a:cs typeface="Roboto Light"/>
                <a:sym typeface="Roboto Light"/>
              </a:rPr>
              <a:t>Create a formula that calculates the final grade for a student based on their previous exams and papers.</a:t>
            </a:r>
            <a:endParaRPr>
              <a:latin typeface="Roboto Light"/>
              <a:ea typeface="Roboto Light"/>
              <a:cs typeface="Roboto Light"/>
              <a:sym typeface="Roboto Light"/>
            </a:endParaRPr>
          </a:p>
        </p:txBody>
      </p:sp>
      <p:sp>
        <p:nvSpPr>
          <p:cNvPr id="2805" name="Google Shape;2805;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06" name="Google Shape;2806;p1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07" name="Google Shape;2807;p16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1" name="Shape 2811"/>
        <p:cNvGrpSpPr/>
        <p:nvPr/>
      </p:nvGrpSpPr>
      <p:grpSpPr>
        <a:xfrm>
          <a:off x="0" y="0"/>
          <a:ext cx="0" cy="0"/>
          <a:chOff x="0" y="0"/>
          <a:chExt cx="0" cy="0"/>
        </a:xfrm>
      </p:grpSpPr>
      <p:sp>
        <p:nvSpPr>
          <p:cNvPr id="2812" name="Google Shape;2812;p166"/>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15 minutes</a:t>
            </a:r>
            <a:endParaRPr/>
          </a:p>
        </p:txBody>
      </p:sp>
      <p:sp>
        <p:nvSpPr>
          <p:cNvPr id="2813" name="Google Shape;2813;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4" name="Google Shape;2814;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Gradebook </a:t>
            </a:r>
            <a:endParaRPr>
              <a:latin typeface="Roboto Light"/>
              <a:ea typeface="Roboto Light"/>
              <a:cs typeface="Roboto Light"/>
              <a:sym typeface="Roboto Light"/>
            </a:endParaRPr>
          </a:p>
        </p:txBody>
      </p:sp>
      <p:sp>
        <p:nvSpPr>
          <p:cNvPr id="2815" name="Google Shape;2815;p166"/>
          <p:cNvSpPr txBox="1"/>
          <p:nvPr>
            <p:ph idx="2" type="body"/>
          </p:nvPr>
        </p:nvSpPr>
        <p:spPr>
          <a:xfrm>
            <a:off x="175" y="862775"/>
            <a:ext cx="9144000" cy="3620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Todo:</a:t>
            </a:r>
            <a:endParaRPr b="1"/>
          </a:p>
          <a:p>
            <a:pPr indent="-317500" lvl="0" marL="457200" rtl="0" algn="l">
              <a:spcBef>
                <a:spcPts val="400"/>
              </a:spcBef>
              <a:spcAft>
                <a:spcPts val="0"/>
              </a:spcAft>
              <a:buSzPts val="1400"/>
              <a:buChar char="●"/>
            </a:pPr>
            <a:r>
              <a:rPr lang="en"/>
              <a:t>Create a formula which calculates the final grade for a student based upon their previous exams and papers.</a:t>
            </a:r>
            <a:endParaRPr/>
          </a:p>
          <a:p>
            <a:pPr indent="0" lvl="0" marL="0" rtl="0" algn="l">
              <a:spcBef>
                <a:spcPts val="400"/>
              </a:spcBef>
              <a:spcAft>
                <a:spcPts val="0"/>
              </a:spcAft>
              <a:buNone/>
            </a:pPr>
            <a:r>
              <a:rPr b="1" lang="en"/>
              <a:t>When making this calculation:</a:t>
            </a:r>
            <a:endParaRPr b="1"/>
          </a:p>
          <a:p>
            <a:pPr indent="-180340" lvl="0" marL="320040" rtl="0" algn="l">
              <a:spcBef>
                <a:spcPts val="400"/>
              </a:spcBef>
              <a:spcAft>
                <a:spcPts val="0"/>
              </a:spcAft>
              <a:buSzPts val="1400"/>
              <a:buChar char="●"/>
            </a:pPr>
            <a:r>
              <a:rPr lang="en"/>
              <a:t>Consider every paper and exam to be equal in weight; each should comprise one-fourth of the overall grade.</a:t>
            </a:r>
            <a:endParaRPr/>
          </a:p>
          <a:p>
            <a:pPr indent="-180340" lvl="0" marL="320040" rtl="0" algn="l">
              <a:spcBef>
                <a:spcPts val="400"/>
              </a:spcBef>
              <a:spcAft>
                <a:spcPts val="0"/>
              </a:spcAft>
              <a:buSzPts val="1400"/>
              <a:buChar char="●"/>
            </a:pPr>
            <a:r>
              <a:rPr lang="en"/>
              <a:t>Round the result to the nearest integer. </a:t>
            </a:r>
            <a:endParaRPr/>
          </a:p>
          <a:p>
            <a:pPr indent="-180340" lvl="0" marL="320040" rtl="0" algn="l">
              <a:spcBef>
                <a:spcPts val="400"/>
              </a:spcBef>
              <a:spcAft>
                <a:spcPts val="0"/>
              </a:spcAft>
              <a:buSzPts val="1400"/>
              <a:buChar char="●"/>
            </a:pPr>
            <a:r>
              <a:rPr lang="en"/>
              <a:t>Using conditionals, create a formula that returns </a:t>
            </a:r>
            <a:r>
              <a:rPr lang="en">
                <a:solidFill>
                  <a:srgbClr val="FFFFFF"/>
                </a:solidFill>
                <a:highlight>
                  <a:srgbClr val="000000"/>
                </a:highlight>
                <a:latin typeface="Inconsolata"/>
                <a:ea typeface="Inconsolata"/>
                <a:cs typeface="Inconsolata"/>
                <a:sym typeface="Inconsolata"/>
              </a:rPr>
              <a:t>PASS</a:t>
            </a:r>
            <a:r>
              <a:rPr lang="en"/>
              <a:t> if a student’s final grade is greater than or equal to 60. If a student’s final grade is below 60, the formula should return </a:t>
            </a:r>
            <a:r>
              <a:rPr lang="en">
                <a:solidFill>
                  <a:srgbClr val="FFFFFF"/>
                </a:solidFill>
                <a:highlight>
                  <a:srgbClr val="000000"/>
                </a:highlight>
                <a:latin typeface="Inconsolata"/>
                <a:ea typeface="Inconsolata"/>
                <a:cs typeface="Inconsolata"/>
                <a:sym typeface="Inconsolata"/>
              </a:rPr>
              <a:t>FAIL</a:t>
            </a:r>
            <a:r>
              <a:rPr lang="en"/>
              <a:t>.</a:t>
            </a:r>
            <a:endParaRPr/>
          </a:p>
          <a:p>
            <a:pPr indent="0" lvl="0" marL="0" rtl="0" algn="l">
              <a:spcBef>
                <a:spcPts val="400"/>
              </a:spcBef>
              <a:spcAft>
                <a:spcPts val="0"/>
              </a:spcAft>
              <a:buClr>
                <a:schemeClr val="dk1"/>
              </a:buClr>
              <a:buSzPts val="1100"/>
              <a:buFont typeface="Arial"/>
              <a:buNone/>
            </a:pPr>
            <a:r>
              <a:rPr b="1" lang="en"/>
              <a:t>Bonus:</a:t>
            </a:r>
            <a:endParaRPr b="1"/>
          </a:p>
          <a:p>
            <a:pPr indent="0" lvl="0" marL="0" rtl="0" algn="l">
              <a:spcBef>
                <a:spcPts val="400"/>
              </a:spcBef>
              <a:spcAft>
                <a:spcPts val="0"/>
              </a:spcAft>
              <a:buClr>
                <a:schemeClr val="dk1"/>
              </a:buClr>
              <a:buSzPts val="1100"/>
              <a:buFont typeface="Arial"/>
              <a:buNone/>
            </a:pPr>
            <a:r>
              <a:rPr lang="en"/>
              <a:t>Create a nested </a:t>
            </a:r>
            <a:r>
              <a:rPr lang="en">
                <a:solidFill>
                  <a:srgbClr val="FFFFFF"/>
                </a:solidFill>
                <a:highlight>
                  <a:srgbClr val="000000"/>
                </a:highlight>
                <a:latin typeface="Inconsolata"/>
                <a:ea typeface="Inconsolata"/>
                <a:cs typeface="Inconsolata"/>
                <a:sym typeface="Inconsolata"/>
              </a:rPr>
              <a:t>IF()</a:t>
            </a:r>
            <a:r>
              <a:rPr lang="en"/>
              <a:t> formula that returns a letter grade based on a student’s final grade.</a:t>
            </a:r>
            <a:endParaRPr/>
          </a:p>
          <a:p>
            <a:pPr indent="-180340" lvl="0" marL="320040" rtl="0" algn="l">
              <a:spcBef>
                <a:spcPts val="400"/>
              </a:spcBef>
              <a:spcAft>
                <a:spcPts val="0"/>
              </a:spcAft>
              <a:buSzPts val="1400"/>
              <a:buChar char="●"/>
            </a:pPr>
            <a:r>
              <a:rPr lang="en"/>
              <a:t>Greater than or equal to 90 = A</a:t>
            </a:r>
            <a:endParaRPr/>
          </a:p>
          <a:p>
            <a:pPr indent="-180340" lvl="0" marL="320040" rtl="0" algn="l">
              <a:spcBef>
                <a:spcPts val="0"/>
              </a:spcBef>
              <a:spcAft>
                <a:spcPts val="0"/>
              </a:spcAft>
              <a:buSzPts val="1400"/>
              <a:buChar char="●"/>
            </a:pPr>
            <a:r>
              <a:rPr lang="en"/>
              <a:t>Greater than or equal to 80 and less than 90 = B</a:t>
            </a:r>
            <a:endParaRPr/>
          </a:p>
          <a:p>
            <a:pPr indent="-180340" lvl="0" marL="320040" rtl="0" algn="l">
              <a:spcBef>
                <a:spcPts val="0"/>
              </a:spcBef>
              <a:spcAft>
                <a:spcPts val="0"/>
              </a:spcAft>
              <a:buSzPts val="1400"/>
              <a:buChar char="●"/>
            </a:pPr>
            <a:r>
              <a:rPr lang="en"/>
              <a:t>Greater than or equal to 70 and less than 80 = C</a:t>
            </a:r>
            <a:endParaRPr/>
          </a:p>
          <a:p>
            <a:pPr indent="-180340" lvl="0" marL="320040" rtl="0" algn="l">
              <a:spcBef>
                <a:spcPts val="0"/>
              </a:spcBef>
              <a:spcAft>
                <a:spcPts val="0"/>
              </a:spcAft>
              <a:buSzPts val="1400"/>
              <a:buChar char="●"/>
            </a:pPr>
            <a:r>
              <a:rPr lang="en"/>
              <a:t>Greater than or equal to 60 and less than 70 = D</a:t>
            </a:r>
            <a:endParaRPr/>
          </a:p>
          <a:p>
            <a:pPr indent="-180340" lvl="0" marL="320040" rtl="0" algn="l">
              <a:spcBef>
                <a:spcPts val="0"/>
              </a:spcBef>
              <a:spcAft>
                <a:spcPts val="0"/>
              </a:spcAft>
              <a:buSzPts val="1400"/>
              <a:buChar char="●"/>
            </a:pPr>
            <a:r>
              <a:rPr lang="en"/>
              <a:t>Anything less than 60 = F</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sp>
        <p:nvSpPr>
          <p:cNvPr id="2816" name="Google Shape;2816;p16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0" name="Shape 2820"/>
        <p:cNvGrpSpPr/>
        <p:nvPr/>
      </p:nvGrpSpPr>
      <p:grpSpPr>
        <a:xfrm>
          <a:off x="0" y="0"/>
          <a:ext cx="0" cy="0"/>
          <a:chOff x="0" y="0"/>
          <a:chExt cx="0" cy="0"/>
        </a:xfrm>
      </p:grpSpPr>
      <p:sp>
        <p:nvSpPr>
          <p:cNvPr id="2821" name="Google Shape;2821;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2" name="Google Shape;2822;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6" name="Shape 2826"/>
        <p:cNvGrpSpPr/>
        <p:nvPr/>
      </p:nvGrpSpPr>
      <p:grpSpPr>
        <a:xfrm>
          <a:off x="0" y="0"/>
          <a:ext cx="0" cy="0"/>
          <a:chOff x="0" y="0"/>
          <a:chExt cx="0" cy="0"/>
        </a:xfrm>
      </p:grpSpPr>
      <p:sp>
        <p:nvSpPr>
          <p:cNvPr id="2827" name="Google Shape;2827;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8" name="Google Shape;2828;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29" name="Google Shape;2829;p16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Measures of Central Tendency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3" name="Shape 2833"/>
        <p:cNvGrpSpPr/>
        <p:nvPr/>
      </p:nvGrpSpPr>
      <p:grpSpPr>
        <a:xfrm>
          <a:off x="0" y="0"/>
          <a:ext cx="0" cy="0"/>
          <a:chOff x="0" y="0"/>
          <a:chExt cx="0" cy="0"/>
        </a:xfrm>
      </p:grpSpPr>
      <p:sp>
        <p:nvSpPr>
          <p:cNvPr id="2834" name="Google Shape;2834;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35" name="Google Shape;2835;p1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836" name="Google Shape;2836;p169"/>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2837" name="Google Shape;2837;p169"/>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2838" name="Google Shape;2838;p169"/>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69"/>
          <p:cNvSpPr txBox="1"/>
          <p:nvPr/>
        </p:nvSpPr>
        <p:spPr>
          <a:xfrm>
            <a:off x="1863650" y="1873225"/>
            <a:ext cx="68694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Light"/>
                <a:ea typeface="Roboto Light"/>
                <a:cs typeface="Roboto Light"/>
                <a:sym typeface="Roboto Light"/>
              </a:rPr>
              <a:t>What are “measures of central tendency”?</a:t>
            </a:r>
            <a:endParaRPr sz="4800">
              <a:solidFill>
                <a:srgbClr val="FFFFFF"/>
              </a:solidFill>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3" name="Shape 2843"/>
        <p:cNvGrpSpPr/>
        <p:nvPr/>
      </p:nvGrpSpPr>
      <p:grpSpPr>
        <a:xfrm>
          <a:off x="0" y="0"/>
          <a:ext cx="0" cy="0"/>
          <a:chOff x="0" y="0"/>
          <a:chExt cx="0" cy="0"/>
        </a:xfrm>
      </p:grpSpPr>
      <p:pic>
        <p:nvPicPr>
          <p:cNvPr id="2844" name="Google Shape;2844;p170"/>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2845" name="Google Shape;2845;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46" name="Google Shape;2846;p1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47" name="Google Shape;2847;p170"/>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2848" name="Google Shape;2848;p170"/>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70"/>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dk1"/>
                </a:solidFill>
                <a:latin typeface="Roboto"/>
                <a:ea typeface="Roboto"/>
                <a:cs typeface="Roboto"/>
                <a:sym typeface="Roboto"/>
              </a:rPr>
              <a:t>Values used to describe the center of a data set. </a:t>
            </a:r>
            <a:endParaRPr sz="46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3" name="Shape 2853"/>
        <p:cNvGrpSpPr/>
        <p:nvPr/>
      </p:nvGrpSpPr>
      <p:grpSpPr>
        <a:xfrm>
          <a:off x="0" y="0"/>
          <a:ext cx="0" cy="0"/>
          <a:chOff x="0" y="0"/>
          <a:chExt cx="0" cy="0"/>
        </a:xfrm>
      </p:grpSpPr>
      <p:sp>
        <p:nvSpPr>
          <p:cNvPr id="2854" name="Google Shape;2854;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Three most common measures of central tendency</a:t>
            </a:r>
            <a:endParaRPr/>
          </a:p>
        </p:txBody>
      </p:sp>
      <p:sp>
        <p:nvSpPr>
          <p:cNvPr id="2855" name="Google Shape;2855;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6" name="Google Shape;2856;p1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57" name="Google Shape;2857;p1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2858" name="Google Shape;2858;p171"/>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317500" lvl="0" marL="457200" rtl="0" algn="l">
              <a:spcBef>
                <a:spcPts val="0"/>
              </a:spcBef>
              <a:spcAft>
                <a:spcPts val="0"/>
              </a:spcAft>
              <a:buSzPts val="1400"/>
              <a:buChar char="●"/>
            </a:pPr>
            <a:r>
              <a:rPr lang="en"/>
              <a:t>The “arithmetic” average</a:t>
            </a:r>
            <a:endParaRPr/>
          </a:p>
          <a:p>
            <a:pPr indent="-317500" lvl="0" marL="457200" rtl="0" algn="l">
              <a:spcBef>
                <a:spcPts val="0"/>
              </a:spcBef>
              <a:spcAft>
                <a:spcPts val="0"/>
              </a:spcAft>
              <a:buSzPts val="1400"/>
              <a:buChar char="●"/>
            </a:pPr>
            <a:r>
              <a:rPr b="1" lang="en"/>
              <a:t>To calculate: </a:t>
            </a:r>
            <a:r>
              <a:rPr lang="en"/>
              <a:t>The sum of all values, divided by the number of values</a:t>
            </a:r>
            <a:endParaRPr/>
          </a:p>
          <a:p>
            <a:pPr indent="0" lvl="0" marL="457200" rtl="0" algn="l">
              <a:spcBef>
                <a:spcPts val="0"/>
              </a:spcBef>
              <a:spcAft>
                <a:spcPts val="0"/>
              </a:spcAft>
              <a:buNone/>
            </a:pPr>
            <a:r>
              <a:t/>
            </a:r>
            <a:endParaRPr/>
          </a:p>
        </p:txBody>
      </p:sp>
      <p:sp>
        <p:nvSpPr>
          <p:cNvPr id="2859" name="Google Shape;2859;p171"/>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317500" lvl="0" marL="457200" rtl="0" algn="l">
              <a:spcBef>
                <a:spcPts val="0"/>
              </a:spcBef>
              <a:spcAft>
                <a:spcPts val="0"/>
              </a:spcAft>
              <a:buSzPts val="1400"/>
              <a:buChar char="●"/>
            </a:pPr>
            <a:r>
              <a:rPr lang="en"/>
              <a:t>The middle value of a data set</a:t>
            </a:r>
            <a:endParaRPr/>
          </a:p>
          <a:p>
            <a:pPr indent="-317500" lvl="0" marL="457200" rtl="0" algn="l">
              <a:spcBef>
                <a:spcPts val="0"/>
              </a:spcBef>
              <a:spcAft>
                <a:spcPts val="0"/>
              </a:spcAft>
              <a:buSzPts val="1400"/>
              <a:buChar char="●"/>
            </a:pPr>
            <a:r>
              <a:rPr b="1" lang="en"/>
              <a:t>To calculate: </a:t>
            </a:r>
            <a:r>
              <a:rPr lang="en"/>
              <a:t>Sort the data set and find the center</a:t>
            </a:r>
            <a:endParaRPr/>
          </a:p>
        </p:txBody>
      </p:sp>
      <p:sp>
        <p:nvSpPr>
          <p:cNvPr id="2860" name="Google Shape;2860;p171"/>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317500" lvl="0" marL="457200" rtl="0" algn="l">
              <a:spcBef>
                <a:spcPts val="0"/>
              </a:spcBef>
              <a:spcAft>
                <a:spcPts val="0"/>
              </a:spcAft>
              <a:buSzPts val="1400"/>
              <a:buChar char="●"/>
            </a:pPr>
            <a:r>
              <a:rPr lang="en"/>
              <a:t>The most frequent value of a data set</a:t>
            </a:r>
            <a:endParaRPr/>
          </a:p>
          <a:p>
            <a:pPr indent="-317500" lvl="0" marL="457200" rtl="0" algn="l">
              <a:spcBef>
                <a:spcPts val="0"/>
              </a:spcBef>
              <a:spcAft>
                <a:spcPts val="0"/>
              </a:spcAft>
              <a:buSzPts val="1400"/>
              <a:buChar char="●"/>
            </a:pPr>
            <a:r>
              <a:rPr b="1" lang="en"/>
              <a:t>To calculate:</a:t>
            </a:r>
            <a:r>
              <a:rPr lang="en"/>
              <a:t> Count the frequency of each value in a data set, determine the most frequent value</a:t>
            </a:r>
            <a:endParaRPr/>
          </a:p>
        </p:txBody>
      </p:sp>
      <p:sp>
        <p:nvSpPr>
          <p:cNvPr id="2861" name="Google Shape;2861;p171"/>
          <p:cNvSpPr txBox="1"/>
          <p:nvPr/>
        </p:nvSpPr>
        <p:spPr>
          <a:xfrm>
            <a:off x="943425" y="1355475"/>
            <a:ext cx="1933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Mean</a:t>
            </a:r>
            <a:endParaRPr sz="2400"/>
          </a:p>
        </p:txBody>
      </p:sp>
      <p:sp>
        <p:nvSpPr>
          <p:cNvPr id="2862" name="Google Shape;2862;p171"/>
          <p:cNvSpPr txBox="1"/>
          <p:nvPr/>
        </p:nvSpPr>
        <p:spPr>
          <a:xfrm>
            <a:off x="3715200" y="1355475"/>
            <a:ext cx="1933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Median</a:t>
            </a:r>
            <a:endParaRPr sz="2400"/>
          </a:p>
        </p:txBody>
      </p:sp>
      <p:sp>
        <p:nvSpPr>
          <p:cNvPr id="2863" name="Google Shape;2863;p171"/>
          <p:cNvSpPr txBox="1"/>
          <p:nvPr/>
        </p:nvSpPr>
        <p:spPr>
          <a:xfrm>
            <a:off x="6620325" y="1355475"/>
            <a:ext cx="1933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Mode</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7" name="Shape 2467"/>
        <p:cNvGrpSpPr/>
        <p:nvPr/>
      </p:nvGrpSpPr>
      <p:grpSpPr>
        <a:xfrm>
          <a:off x="0" y="0"/>
          <a:ext cx="0" cy="0"/>
          <a:chOff x="0" y="0"/>
          <a:chExt cx="0" cy="0"/>
        </a:xfrm>
      </p:grpSpPr>
      <p:sp>
        <p:nvSpPr>
          <p:cNvPr id="2468" name="Google Shape;2468;p13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Quick Refresher</a:t>
            </a:r>
            <a:endParaRPr/>
          </a:p>
        </p:txBody>
      </p:sp>
      <p:sp>
        <p:nvSpPr>
          <p:cNvPr id="2469" name="Google Shape;2469;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0" name="Google Shape;2470;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7" name="Shape 2867"/>
        <p:cNvGrpSpPr/>
        <p:nvPr/>
      </p:nvGrpSpPr>
      <p:grpSpPr>
        <a:xfrm>
          <a:off x="0" y="0"/>
          <a:ext cx="0" cy="0"/>
          <a:chOff x="0" y="0"/>
          <a:chExt cx="0" cy="0"/>
        </a:xfrm>
      </p:grpSpPr>
      <p:sp>
        <p:nvSpPr>
          <p:cNvPr id="2868" name="Google Shape;2868;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69" name="Google Shape;2869;p172"/>
          <p:cNvSpPr txBox="1"/>
          <p:nvPr/>
        </p:nvSpPr>
        <p:spPr>
          <a:xfrm>
            <a:off x="273150" y="579150"/>
            <a:ext cx="4760700" cy="7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400">
                <a:latin typeface="Inconsolata"/>
                <a:ea typeface="Inconsolata"/>
                <a:cs typeface="Inconsolata"/>
                <a:sym typeface="Inconsolata"/>
              </a:rPr>
              <a:t>&lt;Time for Excel&gt;</a:t>
            </a:r>
            <a:endParaRPr sz="4400">
              <a:latin typeface="Inconsolata"/>
              <a:ea typeface="Inconsolata"/>
              <a:cs typeface="Inconsolata"/>
              <a:sym typeface="Inconsolat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3" name="Shape 2873"/>
        <p:cNvGrpSpPr/>
        <p:nvPr/>
      </p:nvGrpSpPr>
      <p:grpSpPr>
        <a:xfrm>
          <a:off x="0" y="0"/>
          <a:ext cx="0" cy="0"/>
          <a:chOff x="0" y="0"/>
          <a:chExt cx="0" cy="0"/>
        </a:xfrm>
      </p:grpSpPr>
      <p:sp>
        <p:nvSpPr>
          <p:cNvPr id="2874" name="Google Shape;2874;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8" name="Shape 2878"/>
        <p:cNvGrpSpPr/>
        <p:nvPr/>
      </p:nvGrpSpPr>
      <p:grpSpPr>
        <a:xfrm>
          <a:off x="0" y="0"/>
          <a:ext cx="0" cy="0"/>
          <a:chOff x="0" y="0"/>
          <a:chExt cx="0" cy="0"/>
        </a:xfrm>
      </p:grpSpPr>
      <p:sp>
        <p:nvSpPr>
          <p:cNvPr id="2879" name="Google Shape;2879;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80" name="Google Shape;2880;p1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81" name="Google Shape;2881;p17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Formatting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5" name="Shape 2885"/>
        <p:cNvGrpSpPr/>
        <p:nvPr/>
      </p:nvGrpSpPr>
      <p:grpSpPr>
        <a:xfrm>
          <a:off x="0" y="0"/>
          <a:ext cx="0" cy="0"/>
          <a:chOff x="0" y="0"/>
          <a:chExt cx="0" cy="0"/>
        </a:xfrm>
      </p:grpSpPr>
      <p:sp>
        <p:nvSpPr>
          <p:cNvPr id="2886" name="Google Shape;2886;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Formatting in Excel falls into two categories</a:t>
            </a:r>
            <a:endParaRPr/>
          </a:p>
        </p:txBody>
      </p:sp>
      <p:sp>
        <p:nvSpPr>
          <p:cNvPr id="2887" name="Google Shape;2887;p1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2888" name="Google Shape;2888;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89" name="Google Shape;2889;p1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90" name="Google Shape;2890;p175"/>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a:t>Changes the way a value is represented in a cell. </a:t>
            </a:r>
            <a:endParaRPr/>
          </a:p>
          <a:p>
            <a:pPr indent="-317500" lvl="0" marL="457200" rtl="0" algn="l">
              <a:spcBef>
                <a:spcPts val="0"/>
              </a:spcBef>
              <a:spcAft>
                <a:spcPts val="0"/>
              </a:spcAft>
              <a:buSzPts val="1400"/>
              <a:buChar char="●"/>
            </a:pPr>
            <a:r>
              <a:rPr lang="en"/>
              <a:t>Used to help with interpretation or to add context to the range of values</a:t>
            </a:r>
            <a:endParaRPr/>
          </a:p>
          <a:p>
            <a:pPr indent="-317500" lvl="0" marL="457200" rtl="0" algn="l">
              <a:spcBef>
                <a:spcPts val="0"/>
              </a:spcBef>
              <a:spcAft>
                <a:spcPts val="0"/>
              </a:spcAft>
              <a:buSzPts val="1400"/>
              <a:buChar char="●"/>
            </a:pPr>
            <a:r>
              <a:rPr lang="en"/>
              <a:t>Examples:</a:t>
            </a:r>
            <a:endParaRPr/>
          </a:p>
          <a:p>
            <a:pPr indent="-317500" lvl="1" marL="914400" rtl="0" algn="l">
              <a:spcBef>
                <a:spcPts val="0"/>
              </a:spcBef>
              <a:spcAft>
                <a:spcPts val="0"/>
              </a:spcAft>
              <a:buSzPts val="1400"/>
              <a:buChar char="○"/>
            </a:pPr>
            <a:r>
              <a:rPr lang="en"/>
              <a:t>Date and Time</a:t>
            </a:r>
            <a:endParaRPr/>
          </a:p>
          <a:p>
            <a:pPr indent="-317500" lvl="1" marL="914400" rtl="0" algn="l">
              <a:spcBef>
                <a:spcPts val="0"/>
              </a:spcBef>
              <a:spcAft>
                <a:spcPts val="0"/>
              </a:spcAft>
              <a:buSzPts val="1400"/>
              <a:buChar char="○"/>
            </a:pPr>
            <a:r>
              <a:rPr lang="en"/>
              <a:t>Currency</a:t>
            </a:r>
            <a:endParaRPr/>
          </a:p>
          <a:p>
            <a:pPr indent="-317500" lvl="1" marL="914400" rtl="0" algn="l">
              <a:spcBef>
                <a:spcPts val="0"/>
              </a:spcBef>
              <a:spcAft>
                <a:spcPts val="0"/>
              </a:spcAft>
              <a:buSzPts val="1400"/>
              <a:buChar char="○"/>
            </a:pPr>
            <a:r>
              <a:rPr lang="en"/>
              <a:t>Percentage</a:t>
            </a:r>
            <a:endParaRPr/>
          </a:p>
          <a:p>
            <a:pPr indent="-317500" lvl="1" marL="914400" rtl="0" algn="l">
              <a:spcBef>
                <a:spcPts val="0"/>
              </a:spcBef>
              <a:spcAft>
                <a:spcPts val="0"/>
              </a:spcAft>
              <a:buSzPts val="1400"/>
              <a:buChar char="○"/>
            </a:pPr>
            <a:r>
              <a:rPr lang="en"/>
              <a:t>Scientific Notation</a:t>
            </a:r>
            <a:endParaRPr/>
          </a:p>
        </p:txBody>
      </p:sp>
      <p:sp>
        <p:nvSpPr>
          <p:cNvPr id="2891" name="Google Shape;2891;p175"/>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800"/>
              <a:t>Data Formatting</a:t>
            </a:r>
            <a:endParaRPr sz="1800"/>
          </a:p>
        </p:txBody>
      </p:sp>
      <p:sp>
        <p:nvSpPr>
          <p:cNvPr id="2892" name="Google Shape;2892;p175"/>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a:t>Changes the way the cell and text are viewed</a:t>
            </a:r>
            <a:endParaRPr/>
          </a:p>
          <a:p>
            <a:pPr indent="-317500" lvl="0" marL="457200" rtl="0" algn="l">
              <a:spcBef>
                <a:spcPts val="0"/>
              </a:spcBef>
              <a:spcAft>
                <a:spcPts val="0"/>
              </a:spcAft>
              <a:buSzPts val="1400"/>
              <a:buChar char="●"/>
            </a:pPr>
            <a:r>
              <a:rPr lang="en"/>
              <a:t>Can include font color, cell highlighting, borders, etc.</a:t>
            </a:r>
            <a:endParaRPr/>
          </a:p>
          <a:p>
            <a:pPr indent="-317500" lvl="0" marL="457200" rtl="0" algn="l">
              <a:spcBef>
                <a:spcPts val="0"/>
              </a:spcBef>
              <a:spcAft>
                <a:spcPts val="0"/>
              </a:spcAft>
              <a:buSzPts val="1400"/>
              <a:buChar char="●"/>
            </a:pPr>
            <a:r>
              <a:rPr lang="en"/>
              <a:t>Can be performed manually or using formulas/logic (conditional formatting)</a:t>
            </a:r>
            <a:endParaRPr/>
          </a:p>
        </p:txBody>
      </p:sp>
      <p:sp>
        <p:nvSpPr>
          <p:cNvPr id="2893" name="Google Shape;2893;p175"/>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800"/>
              <a:t>Style Formatting</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7" name="Shape 2897"/>
        <p:cNvGrpSpPr/>
        <p:nvPr/>
      </p:nvGrpSpPr>
      <p:grpSpPr>
        <a:xfrm>
          <a:off x="0" y="0"/>
          <a:ext cx="0" cy="0"/>
          <a:chOff x="0" y="0"/>
          <a:chExt cx="0" cy="0"/>
        </a:xfrm>
      </p:grpSpPr>
      <p:sp>
        <p:nvSpPr>
          <p:cNvPr id="2898" name="Google Shape;2898;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99" name="Google Shape;2899;p176"/>
          <p:cNvSpPr txBox="1"/>
          <p:nvPr/>
        </p:nvSpPr>
        <p:spPr>
          <a:xfrm>
            <a:off x="273150" y="579150"/>
            <a:ext cx="4760700" cy="7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400">
                <a:latin typeface="Inconsolata"/>
                <a:ea typeface="Inconsolata"/>
                <a:cs typeface="Inconsolata"/>
                <a:sym typeface="Inconsolata"/>
              </a:rPr>
              <a:t>&lt;Time for Excel&gt;</a:t>
            </a:r>
            <a:endParaRPr sz="4400">
              <a:latin typeface="Inconsolata"/>
              <a:ea typeface="Inconsolata"/>
              <a:cs typeface="Inconsolata"/>
              <a:sym typeface="Inconsolat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3" name="Shape 2903"/>
        <p:cNvGrpSpPr/>
        <p:nvPr/>
      </p:nvGrpSpPr>
      <p:grpSpPr>
        <a:xfrm>
          <a:off x="0" y="0"/>
          <a:ext cx="0" cy="0"/>
          <a:chOff x="0" y="0"/>
          <a:chExt cx="0" cy="0"/>
        </a:xfrm>
      </p:grpSpPr>
      <p:sp>
        <p:nvSpPr>
          <p:cNvPr id="2904" name="Google Shape;2904;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05" name="Google Shape;2905;p1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06" name="Google Shape;2906;p17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Pivot Tables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0" name="Shape 2910"/>
        <p:cNvGrpSpPr/>
        <p:nvPr/>
      </p:nvGrpSpPr>
      <p:grpSpPr>
        <a:xfrm>
          <a:off x="0" y="0"/>
          <a:ext cx="0" cy="0"/>
          <a:chOff x="0" y="0"/>
          <a:chExt cx="0" cy="0"/>
        </a:xfrm>
      </p:grpSpPr>
      <p:sp>
        <p:nvSpPr>
          <p:cNvPr id="2911" name="Google Shape;2911;p1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12" name="Google Shape;2912;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Pivot With It</a:t>
            </a:r>
            <a:endParaRPr/>
          </a:p>
        </p:txBody>
      </p:sp>
      <p:sp>
        <p:nvSpPr>
          <p:cNvPr id="2913" name="Google Shape;2913;p1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Pivot tables are one of the most important data visualization concepts to master in this class. (Don’t worry. They are a cinch to deal with.)</a:t>
            </a:r>
            <a:endParaRPr/>
          </a:p>
        </p:txBody>
      </p:sp>
      <p:sp>
        <p:nvSpPr>
          <p:cNvPr id="2914" name="Google Shape;2914;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15" name="Google Shape;2915;p178"/>
          <p:cNvPicPr preferRelativeResize="0"/>
          <p:nvPr/>
        </p:nvPicPr>
        <p:blipFill rotWithShape="1">
          <a:blip r:embed="rId3">
            <a:alphaModFix/>
          </a:blip>
          <a:srcRect b="0" l="0" r="0" t="23500"/>
          <a:stretch/>
        </p:blipFill>
        <p:spPr>
          <a:xfrm>
            <a:off x="1143000" y="1529294"/>
            <a:ext cx="6858000" cy="295108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9" name="Shape 2919"/>
        <p:cNvGrpSpPr/>
        <p:nvPr/>
      </p:nvGrpSpPr>
      <p:grpSpPr>
        <a:xfrm>
          <a:off x="0" y="0"/>
          <a:ext cx="0" cy="0"/>
          <a:chOff x="0" y="0"/>
          <a:chExt cx="0" cy="0"/>
        </a:xfrm>
      </p:grpSpPr>
      <p:sp>
        <p:nvSpPr>
          <p:cNvPr id="2920" name="Google Shape;2920;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Pivot With It</a:t>
            </a:r>
            <a:endParaRPr/>
          </a:p>
        </p:txBody>
      </p:sp>
      <p:sp>
        <p:nvSpPr>
          <p:cNvPr id="2921" name="Google Shape;2921;p1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essence, a pivot table is a </a:t>
            </a:r>
            <a:r>
              <a:rPr b="1" lang="en"/>
              <a:t>summative</a:t>
            </a:r>
            <a:r>
              <a:rPr lang="en"/>
              <a:t> analytic tool that allows us to perform aggregate functions </a:t>
            </a:r>
            <a:r>
              <a:rPr lang="en"/>
              <a:t>that allow </a:t>
            </a:r>
            <a:r>
              <a:rPr lang="en"/>
              <a:t>any combination of fields. (The term </a:t>
            </a:r>
            <a:r>
              <a:rPr i="1" lang="en"/>
              <a:t>pivot table</a:t>
            </a:r>
            <a:r>
              <a:rPr lang="en"/>
              <a:t> comes from the fact that we are pivoting along a data axis).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922" name="Google Shape;2922;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23" name="Google Shape;2923;p1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924" name="Google Shape;2924;p179"/>
          <p:cNvGraphicFramePr/>
          <p:nvPr/>
        </p:nvGraphicFramePr>
        <p:xfrm>
          <a:off x="848588" y="1835336"/>
          <a:ext cx="3000000" cy="3000000"/>
        </p:xfrm>
        <a:graphic>
          <a:graphicData uri="http://schemas.openxmlformats.org/drawingml/2006/table">
            <a:tbl>
              <a:tblPr bandRow="1" firstRow="1">
                <a:noFill/>
                <a:tableStyleId>{C0788D59-0495-4CEA-B90F-FA792DB74370}</a:tableStyleId>
              </a:tblPr>
              <a:tblGrid>
                <a:gridCol w="1085850"/>
                <a:gridCol w="1085850"/>
                <a:gridCol w="1085850"/>
              </a:tblGrid>
              <a:tr h="436125">
                <a:tc>
                  <a:txBody>
                    <a:bodyPr/>
                    <a:lstStyle/>
                    <a:p>
                      <a:pPr indent="0" lvl="0" marL="0" marR="0" rtl="0" algn="ctr">
                        <a:spcBef>
                          <a:spcPts val="0"/>
                        </a:spcBef>
                        <a:spcAft>
                          <a:spcPts val="0"/>
                        </a:spcAft>
                        <a:buNone/>
                      </a:pPr>
                      <a:r>
                        <a:rPr lang="en" sz="1400" u="none" cap="none" strike="noStrike">
                          <a:solidFill>
                            <a:schemeClr val="dk1"/>
                          </a:solidFill>
                          <a:latin typeface="Arial"/>
                          <a:ea typeface="Arial"/>
                          <a:cs typeface="Arial"/>
                          <a:sym typeface="Arial"/>
                        </a:rPr>
                        <a:t>Seller</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Qty. Sold</a:t>
                      </a:r>
                      <a:endParaRPr sz="1400" u="none" cap="none" strike="noStrike">
                        <a:latin typeface="Arial"/>
                        <a:ea typeface="Arial"/>
                        <a:cs typeface="Arial"/>
                        <a:sym typeface="Arial"/>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Date</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9193"/>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$42.50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1/1/17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$65.00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1/3/17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$5.25</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$125.00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1/7/17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Matt</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$32.00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1/9/17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bl>
          </a:graphicData>
        </a:graphic>
      </p:graphicFrame>
      <p:graphicFrame>
        <p:nvGraphicFramePr>
          <p:cNvPr id="2925" name="Google Shape;2925;p179"/>
          <p:cNvGraphicFramePr/>
          <p:nvPr/>
        </p:nvGraphicFramePr>
        <p:xfrm>
          <a:off x="4938895" y="1819164"/>
          <a:ext cx="3000000" cy="3000000"/>
        </p:xfrm>
        <a:graphic>
          <a:graphicData uri="http://schemas.openxmlformats.org/drawingml/2006/table">
            <a:tbl>
              <a:tblPr bandRow="1" firstRow="1">
                <a:noFill/>
                <a:tableStyleId>{C0788D59-0495-4CEA-B90F-FA792DB74370}</a:tableStyleId>
              </a:tblPr>
              <a:tblGrid>
                <a:gridCol w="1171575"/>
                <a:gridCol w="1171575"/>
              </a:tblGrid>
              <a:tr h="436125">
                <a:tc>
                  <a:txBody>
                    <a:bodyPr/>
                    <a:lstStyle/>
                    <a:p>
                      <a:pPr indent="0" lvl="0" marL="0" marR="0" rtl="0" algn="ctr">
                        <a:spcBef>
                          <a:spcPts val="0"/>
                        </a:spcBef>
                        <a:spcAft>
                          <a:spcPts val="0"/>
                        </a:spcAft>
                        <a:buNone/>
                      </a:pPr>
                      <a:r>
                        <a:rPr lang="en" sz="1400" u="none" cap="none" strike="noStrike">
                          <a:solidFill>
                            <a:schemeClr val="dk1"/>
                          </a:solidFill>
                          <a:latin typeface="Arial"/>
                          <a:ea typeface="Arial"/>
                          <a:cs typeface="Arial"/>
                          <a:sym typeface="Arial"/>
                        </a:rPr>
                        <a:t>Seller</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Total Sold</a:t>
                      </a:r>
                      <a:endParaRPr sz="1400" u="none" cap="none" strike="noStrike">
                        <a:latin typeface="Arial"/>
                        <a:ea typeface="Arial"/>
                        <a:cs typeface="Arial"/>
                        <a:sym typeface="Arial"/>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2060"/>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$167.50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$73.75</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Matt</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$32.00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9" name="Shape 2929"/>
        <p:cNvGrpSpPr/>
        <p:nvPr/>
      </p:nvGrpSpPr>
      <p:grpSpPr>
        <a:xfrm>
          <a:off x="0" y="0"/>
          <a:ext cx="0" cy="0"/>
          <a:chOff x="0" y="0"/>
          <a:chExt cx="0" cy="0"/>
        </a:xfrm>
      </p:grpSpPr>
      <p:sp>
        <p:nvSpPr>
          <p:cNvPr id="2930" name="Google Shape;2930;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Word to the Wise: Keep It Flat!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931" name="Google Shape;2931;p1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Modern </a:t>
            </a:r>
            <a:r>
              <a:rPr lang="en"/>
              <a:t>Business Intelligence (BI) </a:t>
            </a:r>
            <a:r>
              <a:rPr lang="en"/>
              <a:t>tools like Tableau, Sisense, and Salesforce work best if data is stored in flat CSVs—meaning column headers represent fields (vertically) on the spreadsheet. This is largely because all of these technologies </a:t>
            </a:r>
            <a:r>
              <a:rPr lang="en"/>
              <a:t>heavily utilize pivot tables as a tool for their visualizations</a:t>
            </a:r>
            <a:r>
              <a:rPr lang="en"/>
              <a:t>. </a:t>
            </a:r>
            <a:r>
              <a:rPr b="1" lang="en"/>
              <a:t>Don’t try to confuse this simplicity. “Spreadsheet magic” is a nightmare to analyze.</a:t>
            </a:r>
            <a:endParaRPr b="1"/>
          </a:p>
        </p:txBody>
      </p:sp>
      <p:sp>
        <p:nvSpPr>
          <p:cNvPr id="2932" name="Google Shape;2932;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33" name="Google Shape;2933;p1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934" name="Google Shape;2934;p180"/>
          <p:cNvPicPr preferRelativeResize="0"/>
          <p:nvPr/>
        </p:nvPicPr>
        <p:blipFill rotWithShape="1">
          <a:blip r:embed="rId3">
            <a:alphaModFix/>
          </a:blip>
          <a:srcRect b="0" l="0" r="0" t="0"/>
          <a:stretch/>
        </p:blipFill>
        <p:spPr>
          <a:xfrm>
            <a:off x="1143002" y="2368301"/>
            <a:ext cx="6858000" cy="22944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8" name="Shape 2938"/>
        <p:cNvGrpSpPr/>
        <p:nvPr/>
      </p:nvGrpSpPr>
      <p:grpSpPr>
        <a:xfrm>
          <a:off x="0" y="0"/>
          <a:ext cx="0" cy="0"/>
          <a:chOff x="0" y="0"/>
          <a:chExt cx="0" cy="0"/>
        </a:xfrm>
      </p:grpSpPr>
      <p:sp>
        <p:nvSpPr>
          <p:cNvPr id="2939" name="Google Shape;2939;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0" name="Google Shape;2940;p181"/>
          <p:cNvSpPr txBox="1"/>
          <p:nvPr/>
        </p:nvSpPr>
        <p:spPr>
          <a:xfrm>
            <a:off x="273150" y="579150"/>
            <a:ext cx="4760700" cy="7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400">
                <a:latin typeface="Inconsolata"/>
                <a:ea typeface="Inconsolata"/>
                <a:cs typeface="Inconsolata"/>
                <a:sym typeface="Inconsolata"/>
              </a:rPr>
              <a:t>&lt;Time for Excel&gt;</a:t>
            </a:r>
            <a:endParaRPr sz="4400">
              <a:latin typeface="Inconsolata"/>
              <a:ea typeface="Inconsolata"/>
              <a:cs typeface="Inconsolata"/>
              <a:sym typeface="Inconsola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4" name="Shape 2474"/>
        <p:cNvGrpSpPr/>
        <p:nvPr/>
      </p:nvGrpSpPr>
      <p:grpSpPr>
        <a:xfrm>
          <a:off x="0" y="0"/>
          <a:ext cx="0" cy="0"/>
          <a:chOff x="0" y="0"/>
          <a:chExt cx="0" cy="0"/>
        </a:xfrm>
      </p:grpSpPr>
      <p:sp>
        <p:nvSpPr>
          <p:cNvPr id="2475" name="Google Shape;2475;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6" name="Google Shape;2476;p1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77" name="Google Shape;2477;p137"/>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2478" name="Google Shape;2478;p137"/>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2479" name="Google Shape;2479;p137"/>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7"/>
          <p:cNvSpPr txBox="1"/>
          <p:nvPr/>
        </p:nvSpPr>
        <p:spPr>
          <a:xfrm>
            <a:off x="1863650" y="1873225"/>
            <a:ext cx="65835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Light"/>
                <a:ea typeface="Roboto Light"/>
                <a:cs typeface="Roboto Light"/>
                <a:sym typeface="Roboto Light"/>
              </a:rPr>
              <a:t>Data analytics is about </a:t>
            </a:r>
            <a:br>
              <a:rPr lang="en" sz="4800">
                <a:solidFill>
                  <a:srgbClr val="FFFFFF"/>
                </a:solidFill>
                <a:latin typeface="Roboto Light"/>
                <a:ea typeface="Roboto Light"/>
                <a:cs typeface="Roboto Light"/>
                <a:sym typeface="Roboto Light"/>
              </a:rPr>
            </a:br>
            <a:r>
              <a:rPr lang="en" sz="4800">
                <a:solidFill>
                  <a:srgbClr val="FFFFFF"/>
                </a:solidFill>
                <a:latin typeface="Roboto Light"/>
                <a:ea typeface="Roboto Light"/>
                <a:cs typeface="Roboto Light"/>
                <a:sym typeface="Roboto Light"/>
              </a:rPr>
              <a:t>what </a:t>
            </a:r>
            <a:r>
              <a:rPr b="1" lang="en" sz="4800">
                <a:solidFill>
                  <a:srgbClr val="FF00FF"/>
                </a:solidFill>
                <a:latin typeface="Roboto"/>
                <a:ea typeface="Roboto"/>
                <a:cs typeface="Roboto"/>
                <a:sym typeface="Roboto"/>
              </a:rPr>
              <a:t>two</a:t>
            </a:r>
            <a:r>
              <a:rPr lang="en" sz="4800">
                <a:solidFill>
                  <a:srgbClr val="FFFFFF"/>
                </a:solidFill>
                <a:latin typeface="Roboto Light"/>
                <a:ea typeface="Roboto Light"/>
                <a:cs typeface="Roboto Light"/>
                <a:sym typeface="Roboto Light"/>
              </a:rPr>
              <a:t> things?</a:t>
            </a:r>
            <a:endParaRPr sz="4800">
              <a:solidFill>
                <a:srgbClr val="FFFFFF"/>
              </a:solidFill>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4" name="Shape 2944"/>
        <p:cNvGrpSpPr/>
        <p:nvPr/>
      </p:nvGrpSpPr>
      <p:grpSpPr>
        <a:xfrm>
          <a:off x="0" y="0"/>
          <a:ext cx="0" cy="0"/>
          <a:chOff x="0" y="0"/>
          <a:chExt cx="0" cy="0"/>
        </a:xfrm>
      </p:grpSpPr>
      <p:sp>
        <p:nvSpPr>
          <p:cNvPr id="2945" name="Google Shape;2945;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6" name="Google Shape;2946;p1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47" name="Google Shape;2947;p1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17 minutes</a:t>
            </a:r>
            <a:endParaRPr/>
          </a:p>
        </p:txBody>
      </p:sp>
      <p:sp>
        <p:nvSpPr>
          <p:cNvPr id="2948" name="Google Shape;2948;p18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800">
                <a:solidFill>
                  <a:schemeClr val="dk1"/>
                </a:solidFill>
              </a:rPr>
              <a:t>Activity</a:t>
            </a:r>
            <a:r>
              <a:rPr b="1" lang="en" sz="2800">
                <a:solidFill>
                  <a:schemeClr val="dk1"/>
                </a:solidFill>
              </a:rPr>
              <a:t>: </a:t>
            </a:r>
            <a:r>
              <a:rPr lang="en" sz="2800">
                <a:solidFill>
                  <a:schemeClr val="dk1"/>
                </a:solidFill>
                <a:latin typeface="Roboto Light"/>
                <a:ea typeface="Roboto Light"/>
                <a:cs typeface="Roboto Light"/>
                <a:sym typeface="Roboto Light"/>
              </a:rPr>
              <a:t>Top Songs Pivot Table</a:t>
            </a:r>
            <a:endParaRPr sz="28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lang="en" sz="1800">
                <a:solidFill>
                  <a:schemeClr val="dk1"/>
                </a:solidFill>
                <a:latin typeface="Roboto Light"/>
                <a:ea typeface="Roboto Light"/>
                <a:cs typeface="Roboto Light"/>
                <a:sym typeface="Roboto Light"/>
              </a:rPr>
              <a:t>In</a:t>
            </a:r>
            <a:r>
              <a:rPr lang="en" sz="1800">
                <a:solidFill>
                  <a:schemeClr val="dk1"/>
                </a:solidFill>
                <a:latin typeface="Roboto Light"/>
                <a:ea typeface="Roboto Light"/>
                <a:cs typeface="Roboto Light"/>
                <a:sym typeface="Roboto Light"/>
              </a:rPr>
              <a:t> this activity, you will use a </a:t>
            </a:r>
            <a:r>
              <a:rPr lang="en" sz="1800">
                <a:solidFill>
                  <a:schemeClr val="dk1"/>
                </a:solidFill>
                <a:latin typeface="Roboto Light"/>
                <a:ea typeface="Roboto Light"/>
                <a:cs typeface="Roboto Light"/>
                <a:sym typeface="Roboto Light"/>
              </a:rPr>
              <a:t>5000</a:t>
            </a:r>
            <a:r>
              <a:rPr lang="en" sz="1800">
                <a:solidFill>
                  <a:schemeClr val="dk1"/>
                </a:solidFill>
                <a:latin typeface="Roboto Light"/>
                <a:ea typeface="Roboto Light"/>
                <a:cs typeface="Roboto Light"/>
                <a:sym typeface="Roboto Light"/>
              </a:rPr>
              <a:t> row spreadsheet containing data for the top 5000 songs from 1901 onward. Using pivot tables, you will uncover which artists have the most songs in the top 5000, the song titles, and the year each song was released.</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2" name="Shape 2952"/>
        <p:cNvGrpSpPr/>
        <p:nvPr/>
      </p:nvGrpSpPr>
      <p:grpSpPr>
        <a:xfrm>
          <a:off x="0" y="0"/>
          <a:ext cx="0" cy="0"/>
          <a:chOff x="0" y="0"/>
          <a:chExt cx="0" cy="0"/>
        </a:xfrm>
      </p:grpSpPr>
      <p:sp>
        <p:nvSpPr>
          <p:cNvPr id="2953" name="Google Shape;2953;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54" name="Google Shape;2954;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latin typeface="Roboto"/>
                <a:ea typeface="Roboto"/>
                <a:cs typeface="Roboto"/>
                <a:sym typeface="Roboto"/>
              </a:rPr>
              <a:t>Top Songs Pivot Table Instructions</a:t>
            </a:r>
            <a:endParaRPr>
              <a:latin typeface="Roboto"/>
              <a:ea typeface="Roboto"/>
              <a:cs typeface="Roboto"/>
              <a:sym typeface="Roboto"/>
            </a:endParaRPr>
          </a:p>
        </p:txBody>
      </p:sp>
      <p:sp>
        <p:nvSpPr>
          <p:cNvPr id="2955" name="Google Shape;2955;p183"/>
          <p:cNvSpPr txBox="1"/>
          <p:nvPr>
            <p:ph type="title"/>
          </p:nvPr>
        </p:nvSpPr>
        <p:spPr>
          <a:xfrm>
            <a:off x="-12300" y="4641650"/>
            <a:ext cx="9168600" cy="2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83"/>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193040" lvl="0" marL="320040" rtl="0" algn="l">
              <a:spcBef>
                <a:spcPts val="0"/>
              </a:spcBef>
              <a:spcAft>
                <a:spcPts val="0"/>
              </a:spcAft>
              <a:buClr>
                <a:schemeClr val="dk1"/>
              </a:buClr>
              <a:buSzPts val="1600"/>
              <a:buChar char="●"/>
            </a:pPr>
            <a:r>
              <a:rPr lang="en" sz="1600">
                <a:solidFill>
                  <a:schemeClr val="dk1"/>
                </a:solidFill>
              </a:rPr>
              <a:t>Select all of the data in your worksheet and create a new pivot table.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Make a pivot table that can be filtered by year and contains two rows: </a:t>
            </a:r>
            <a:r>
              <a:rPr i="1" lang="en" sz="1600">
                <a:solidFill>
                  <a:schemeClr val="dk1"/>
                </a:solidFill>
              </a:rPr>
              <a:t>Artist</a:t>
            </a:r>
            <a:r>
              <a:rPr lang="en" sz="1600">
                <a:solidFill>
                  <a:schemeClr val="dk1"/>
                </a:solidFill>
              </a:rPr>
              <a:t> and </a:t>
            </a:r>
            <a:r>
              <a:rPr i="1" lang="en" sz="1600">
                <a:solidFill>
                  <a:schemeClr val="dk1"/>
                </a:solidFill>
              </a:rPr>
              <a:t>Name</a:t>
            </a:r>
            <a:r>
              <a:rPr lang="en" sz="1600">
                <a:solidFill>
                  <a:schemeClr val="dk1"/>
                </a:solidFill>
              </a:rPr>
              <a:t>.</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All of an artist’s songs should be listed below their name.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Update your pivot table to contain values for:</a:t>
            </a:r>
            <a:endParaRPr sz="1600">
              <a:solidFill>
                <a:schemeClr val="dk1"/>
              </a:solidFill>
            </a:endParaRPr>
          </a:p>
          <a:p>
            <a:pPr indent="-330200" lvl="1" marL="914400" rtl="0" algn="l">
              <a:spcBef>
                <a:spcPts val="1000"/>
              </a:spcBef>
              <a:spcAft>
                <a:spcPts val="0"/>
              </a:spcAft>
              <a:buClr>
                <a:schemeClr val="dk1"/>
              </a:buClr>
              <a:buSzPts val="1600"/>
              <a:buChar char="○"/>
            </a:pPr>
            <a:r>
              <a:rPr lang="en" sz="1600">
                <a:solidFill>
                  <a:schemeClr val="dk1"/>
                </a:solidFill>
              </a:rPr>
              <a:t>How many songs an artist has in the top 5000</a:t>
            </a:r>
            <a:endParaRPr sz="1600">
              <a:solidFill>
                <a:schemeClr val="dk1"/>
              </a:solidFill>
            </a:endParaRPr>
          </a:p>
          <a:p>
            <a:pPr indent="-330200" lvl="1" marL="914400" rtl="0" algn="l">
              <a:spcBef>
                <a:spcPts val="1000"/>
              </a:spcBef>
              <a:spcAft>
                <a:spcPts val="0"/>
              </a:spcAft>
              <a:buClr>
                <a:schemeClr val="dk1"/>
              </a:buClr>
              <a:buSzPts val="1600"/>
              <a:buChar char="○"/>
            </a:pPr>
            <a:r>
              <a:rPr lang="en" sz="1600">
                <a:solidFill>
                  <a:schemeClr val="dk1"/>
                </a:solidFill>
              </a:rPr>
              <a:t>The sum of the final_score of their songs. </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Sort your pivot table by descending sum of the final_score.</a:t>
            </a:r>
            <a:endParaRPr sz="1600">
              <a:solidFill>
                <a:schemeClr val="dk1"/>
              </a:solidFill>
            </a:endParaRPr>
          </a:p>
          <a:p>
            <a:pPr indent="0" lvl="0" marL="0" rtl="0" algn="l">
              <a:spcBef>
                <a:spcPts val="1000"/>
              </a:spcBef>
              <a:spcAft>
                <a:spcPts val="0"/>
              </a:spcAft>
              <a:buNone/>
            </a:pPr>
            <a:r>
              <a:t/>
            </a:r>
            <a:endParaRPr sz="1600">
              <a:solidFill>
                <a:schemeClr val="dk1"/>
              </a:solidFill>
            </a:endParaRPr>
          </a:p>
          <a:p>
            <a:pPr indent="0" lvl="0" marL="0" rtl="0" algn="l">
              <a:spcBef>
                <a:spcPts val="1000"/>
              </a:spcBef>
              <a:spcAft>
                <a:spcPts val="1000"/>
              </a:spcAft>
              <a:buNone/>
            </a:pPr>
            <a:r>
              <a:t/>
            </a:r>
            <a:endParaRPr sz="1600"/>
          </a:p>
        </p:txBody>
      </p:sp>
      <p:sp>
        <p:nvSpPr>
          <p:cNvPr id="2957" name="Google Shape;2957;p18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58" name="Google Shape;2958;p1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2" name="Shape 2962"/>
        <p:cNvGrpSpPr/>
        <p:nvPr/>
      </p:nvGrpSpPr>
      <p:grpSpPr>
        <a:xfrm>
          <a:off x="0" y="0"/>
          <a:ext cx="0" cy="0"/>
          <a:chOff x="0" y="0"/>
          <a:chExt cx="0" cy="0"/>
        </a:xfrm>
      </p:grpSpPr>
      <p:sp>
        <p:nvSpPr>
          <p:cNvPr id="2963" name="Google Shape;2963;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64" name="Google Shape;2964;p1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8" name="Shape 2968"/>
        <p:cNvGrpSpPr/>
        <p:nvPr/>
      </p:nvGrpSpPr>
      <p:grpSpPr>
        <a:xfrm>
          <a:off x="0" y="0"/>
          <a:ext cx="0" cy="0"/>
          <a:chOff x="0" y="0"/>
          <a:chExt cx="0" cy="0"/>
        </a:xfrm>
      </p:grpSpPr>
      <p:sp>
        <p:nvSpPr>
          <p:cNvPr id="2969" name="Google Shape;2969;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70" name="Google Shape;2970;p1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71" name="Google Shape;2971;p18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Lookups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5" name="Shape 2975"/>
        <p:cNvGrpSpPr/>
        <p:nvPr/>
      </p:nvGrpSpPr>
      <p:grpSpPr>
        <a:xfrm>
          <a:off x="0" y="0"/>
          <a:ext cx="0" cy="0"/>
          <a:chOff x="0" y="0"/>
          <a:chExt cx="0" cy="0"/>
        </a:xfrm>
      </p:grpSpPr>
      <p:sp>
        <p:nvSpPr>
          <p:cNvPr id="2976" name="Google Shape;2976;p1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77" name="Google Shape;2977;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2978" name="Google Shape;2978;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979" name="Google Shape;2979;p186"/>
          <p:cNvGrpSpPr/>
          <p:nvPr/>
        </p:nvGrpSpPr>
        <p:grpSpPr>
          <a:xfrm>
            <a:off x="374086" y="658797"/>
            <a:ext cx="969876" cy="1032344"/>
            <a:chOff x="374077" y="658776"/>
            <a:chExt cx="1268973" cy="1350705"/>
          </a:xfrm>
        </p:grpSpPr>
        <p:pic>
          <p:nvPicPr>
            <p:cNvPr id="2980" name="Google Shape;2980;p186"/>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2981" name="Google Shape;2981;p186"/>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2982" name="Google Shape;2982;p186"/>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Assume this table is gigantic. How would we </a:t>
            </a:r>
            <a:r>
              <a:rPr b="1" lang="en" sz="1800">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2983" name="Google Shape;2983;p186"/>
          <p:cNvGraphicFramePr/>
          <p:nvPr/>
        </p:nvGraphicFramePr>
        <p:xfrm>
          <a:off x="710550" y="2637942"/>
          <a:ext cx="3000000" cy="3000000"/>
        </p:xfrm>
        <a:graphic>
          <a:graphicData uri="http://schemas.openxmlformats.org/drawingml/2006/table">
            <a:tbl>
              <a:tblPr bandRow="1" firstRow="1">
                <a:noFill/>
                <a:tableStyleId>{C0788D59-0495-4CEA-B90F-FA792DB74370}</a:tableStyleId>
              </a:tblPr>
              <a:tblGrid>
                <a:gridCol w="3861450"/>
                <a:gridCol w="3861450"/>
              </a:tblGrid>
              <a:tr h="349400">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Planet</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Population</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Zeelo</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5020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Merinoa</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380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Cardboard Box</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2</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Asteroid 9</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95</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7" name="Shape 2987"/>
        <p:cNvGrpSpPr/>
        <p:nvPr/>
      </p:nvGrpSpPr>
      <p:grpSpPr>
        <a:xfrm>
          <a:off x="0" y="0"/>
          <a:ext cx="0" cy="0"/>
          <a:chOff x="0" y="0"/>
          <a:chExt cx="0" cy="0"/>
        </a:xfrm>
      </p:grpSpPr>
      <p:sp>
        <p:nvSpPr>
          <p:cNvPr id="2988" name="Google Shape;2988;p1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89" name="Google Shape;2989;p1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2990" name="Google Shape;2990;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991" name="Google Shape;2991;p187"/>
          <p:cNvGrpSpPr/>
          <p:nvPr/>
        </p:nvGrpSpPr>
        <p:grpSpPr>
          <a:xfrm>
            <a:off x="374086" y="658797"/>
            <a:ext cx="969876" cy="1032344"/>
            <a:chOff x="374077" y="658776"/>
            <a:chExt cx="1268973" cy="1350705"/>
          </a:xfrm>
        </p:grpSpPr>
        <p:pic>
          <p:nvPicPr>
            <p:cNvPr id="2992" name="Google Shape;2992;p187"/>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2993" name="Google Shape;2993;p187"/>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2994" name="Google Shape;2994;p187"/>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Assume this table is gigantic. How would we </a:t>
            </a:r>
            <a:r>
              <a:rPr b="1" lang="en" sz="1800">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2995" name="Google Shape;2995;p187"/>
          <p:cNvGraphicFramePr/>
          <p:nvPr/>
        </p:nvGraphicFramePr>
        <p:xfrm>
          <a:off x="710550" y="2637942"/>
          <a:ext cx="3000000" cy="3000000"/>
        </p:xfrm>
        <a:graphic>
          <a:graphicData uri="http://schemas.openxmlformats.org/drawingml/2006/table">
            <a:tbl>
              <a:tblPr bandRow="1" firstRow="1">
                <a:noFill/>
                <a:tableStyleId>{C0788D59-0495-4CEA-B90F-FA792DB74370}</a:tableStyleId>
              </a:tblPr>
              <a:tblGrid>
                <a:gridCol w="3861450"/>
                <a:gridCol w="3861450"/>
              </a:tblGrid>
              <a:tr h="349400">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Planet</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Population</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Zeelo</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5020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Merinoa</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380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Cardboard Box</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2</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Asteroid 9</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95</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grpSp>
        <p:nvGrpSpPr>
          <p:cNvPr id="2996" name="Google Shape;2996;p187"/>
          <p:cNvGrpSpPr/>
          <p:nvPr/>
        </p:nvGrpSpPr>
        <p:grpSpPr>
          <a:xfrm>
            <a:off x="1275482" y="1446696"/>
            <a:ext cx="1051008" cy="1093391"/>
            <a:chOff x="5390225" y="663425"/>
            <a:chExt cx="1344000" cy="1398199"/>
          </a:xfrm>
        </p:grpSpPr>
        <p:pic>
          <p:nvPicPr>
            <p:cNvPr id="2997" name="Google Shape;2997;p187"/>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2998" name="Google Shape;2998;p187"/>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2999" name="Google Shape;2999;p187"/>
          <p:cNvSpPr txBox="1"/>
          <p:nvPr/>
        </p:nvSpPr>
        <p:spPr>
          <a:xfrm>
            <a:off x="2174847" y="1728939"/>
            <a:ext cx="9450600" cy="528900"/>
          </a:xfrm>
          <a:prstGeom prst="rect">
            <a:avLst/>
          </a:prstGeom>
          <a:noFill/>
          <a:ln>
            <a:noFill/>
          </a:ln>
        </p:spPr>
        <p:txBody>
          <a:bodyPr anchorCtr="0" anchor="t" bIns="34275" lIns="342900" spcFirstLastPara="1" rIns="137150" wrap="square" tIns="68575">
            <a:noAutofit/>
          </a:bodyPr>
          <a:lstStyle/>
          <a:p>
            <a:pPr indent="0" lvl="0" marL="0" marR="0" rtl="0" algn="l">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=vlookup( &lt;value&gt;, &lt;full table&gt;, </a:t>
            </a:r>
            <a:endParaRPr sz="1800">
              <a:solidFill>
                <a:schemeClr val="dk1"/>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&lt;column to retrieve&gt;,&lt;match parameter&gt;)</a:t>
            </a:r>
            <a:endParaRPr sz="1800">
              <a:latin typeface="Inconsolata"/>
              <a:ea typeface="Inconsolata"/>
              <a:cs typeface="Inconsolata"/>
              <a:sym typeface="Inconsolata"/>
            </a:endParaRPr>
          </a:p>
          <a:p>
            <a:pPr indent="0" lvl="0" marL="0" marR="0" rtl="0" algn="l">
              <a:lnSpc>
                <a:spcPct val="100000"/>
              </a:lnSpc>
              <a:spcBef>
                <a:spcPts val="800"/>
              </a:spcBef>
              <a:spcAft>
                <a:spcPts val="0"/>
              </a:spcAft>
              <a:buClr>
                <a:schemeClr val="dk1"/>
              </a:buClr>
              <a:buSzPts val="1400"/>
              <a:buFont typeface="Arial"/>
              <a:buNone/>
            </a:pPr>
            <a:r>
              <a:t/>
            </a:r>
            <a:endParaRPr sz="1800">
              <a:solidFill>
                <a:schemeClr val="dk1"/>
              </a:solidFill>
              <a:latin typeface="Inconsolata"/>
              <a:ea typeface="Inconsolata"/>
              <a:cs typeface="Inconsolata"/>
              <a:sym typeface="Inconsolat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3" name="Shape 3003"/>
        <p:cNvGrpSpPr/>
        <p:nvPr/>
      </p:nvGrpSpPr>
      <p:grpSpPr>
        <a:xfrm>
          <a:off x="0" y="0"/>
          <a:ext cx="0" cy="0"/>
          <a:chOff x="0" y="0"/>
          <a:chExt cx="0" cy="0"/>
        </a:xfrm>
      </p:grpSpPr>
      <p:sp>
        <p:nvSpPr>
          <p:cNvPr id="3004" name="Google Shape;3004;p1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05" name="Google Shape;3005;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3006" name="Google Shape;3006;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007" name="Google Shape;3007;p188"/>
          <p:cNvGrpSpPr/>
          <p:nvPr/>
        </p:nvGrpSpPr>
        <p:grpSpPr>
          <a:xfrm>
            <a:off x="374086" y="658797"/>
            <a:ext cx="969876" cy="1032344"/>
            <a:chOff x="374077" y="658776"/>
            <a:chExt cx="1268973" cy="1350705"/>
          </a:xfrm>
        </p:grpSpPr>
        <p:pic>
          <p:nvPicPr>
            <p:cNvPr id="3008" name="Google Shape;3008;p188"/>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3009" name="Google Shape;3009;p188"/>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3010" name="Google Shape;3010;p188"/>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3011" name="Google Shape;3011;p188"/>
          <p:cNvGraphicFramePr/>
          <p:nvPr/>
        </p:nvGraphicFramePr>
        <p:xfrm>
          <a:off x="752035" y="2160613"/>
          <a:ext cx="3000000" cy="3000000"/>
        </p:xfrm>
        <a:graphic>
          <a:graphicData uri="http://schemas.openxmlformats.org/drawingml/2006/table">
            <a:tbl>
              <a:tblPr bandRow="1" firstRow="1">
                <a:noFill/>
                <a:tableStyleId>{C0788D59-0495-4CEA-B90F-FA792DB74370}</a:tableStyleId>
              </a:tblPr>
              <a:tblGrid>
                <a:gridCol w="1852425"/>
                <a:gridCol w="1852425"/>
                <a:gridCol w="1852425"/>
              </a:tblGrid>
              <a:tr h="408125">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Planet</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Population</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Species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3CA779"/>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Zeelo</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5020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Zoltans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Merinoa</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380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Murphies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Cardboard Box</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2</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Hambones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Asteroid 9</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95</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Asterisks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5" name="Shape 3015"/>
        <p:cNvGrpSpPr/>
        <p:nvPr/>
      </p:nvGrpSpPr>
      <p:grpSpPr>
        <a:xfrm>
          <a:off x="0" y="0"/>
          <a:ext cx="0" cy="0"/>
          <a:chOff x="0" y="0"/>
          <a:chExt cx="0" cy="0"/>
        </a:xfrm>
      </p:grpSpPr>
      <p:sp>
        <p:nvSpPr>
          <p:cNvPr id="3016" name="Google Shape;3016;p1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17" name="Google Shape;3017;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3018" name="Google Shape;3018;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019" name="Google Shape;3019;p189"/>
          <p:cNvGrpSpPr/>
          <p:nvPr/>
        </p:nvGrpSpPr>
        <p:grpSpPr>
          <a:xfrm>
            <a:off x="374086" y="658797"/>
            <a:ext cx="969876" cy="1032344"/>
            <a:chOff x="374077" y="658776"/>
            <a:chExt cx="1268973" cy="1350705"/>
          </a:xfrm>
        </p:grpSpPr>
        <p:pic>
          <p:nvPicPr>
            <p:cNvPr id="3020" name="Google Shape;3020;p189"/>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3021" name="Google Shape;3021;p189"/>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3022" name="Google Shape;3022;p189"/>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3023" name="Google Shape;3023;p189"/>
          <p:cNvGraphicFramePr/>
          <p:nvPr/>
        </p:nvGraphicFramePr>
        <p:xfrm>
          <a:off x="752035" y="2160613"/>
          <a:ext cx="3000000" cy="3000000"/>
        </p:xfrm>
        <a:graphic>
          <a:graphicData uri="http://schemas.openxmlformats.org/drawingml/2006/table">
            <a:tbl>
              <a:tblPr bandRow="1" firstRow="1">
                <a:noFill/>
                <a:tableStyleId>{C0788D59-0495-4CEA-B90F-FA792DB74370}</a:tableStyleId>
              </a:tblPr>
              <a:tblGrid>
                <a:gridCol w="1852425"/>
                <a:gridCol w="1852425"/>
                <a:gridCol w="1852425"/>
              </a:tblGrid>
              <a:tr h="408125">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Planet</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Population</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Species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3CA779"/>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Zeelo</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5020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Zoltans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Merinoa</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380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Murphies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Cardboard Box</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2</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Hambones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Asteroid 9</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95</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Asterisks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FFFF"/>
                    </a:solidFill>
                  </a:tcPr>
                </a:tc>
              </a:tr>
            </a:tbl>
          </a:graphicData>
        </a:graphic>
      </p:graphicFrame>
      <p:grpSp>
        <p:nvGrpSpPr>
          <p:cNvPr id="3024" name="Google Shape;3024;p189"/>
          <p:cNvGrpSpPr/>
          <p:nvPr/>
        </p:nvGrpSpPr>
        <p:grpSpPr>
          <a:xfrm>
            <a:off x="6486694" y="2160619"/>
            <a:ext cx="810900" cy="771235"/>
            <a:chOff x="462153" y="3493260"/>
            <a:chExt cx="1081200" cy="1028313"/>
          </a:xfrm>
        </p:grpSpPr>
        <p:pic>
          <p:nvPicPr>
            <p:cNvPr id="3025" name="Google Shape;3025;p189"/>
            <p:cNvPicPr preferRelativeResize="0"/>
            <p:nvPr/>
          </p:nvPicPr>
          <p:blipFill rotWithShape="1">
            <a:blip r:embed="rId4">
              <a:alphaModFix/>
            </a:blip>
            <a:srcRect b="0" l="0" r="0" t="0"/>
            <a:stretch/>
          </p:blipFill>
          <p:spPr>
            <a:xfrm>
              <a:off x="540564" y="3569681"/>
              <a:ext cx="924300" cy="951892"/>
            </a:xfrm>
            <a:prstGeom prst="rect">
              <a:avLst/>
            </a:prstGeom>
            <a:noFill/>
            <a:ln>
              <a:noFill/>
            </a:ln>
            <a:effectLst>
              <a:outerShdw blurRad="304800" sx="66000" rotWithShape="0" algn="ctr" dir="5400000" dist="12700" sy="66000">
                <a:srgbClr val="000000">
                  <a:alpha val="49800"/>
                </a:srgbClr>
              </a:outerShdw>
            </a:effectLst>
          </p:spPr>
        </p:pic>
        <p:sp>
          <p:nvSpPr>
            <p:cNvPr id="3026" name="Google Shape;3026;p189"/>
            <p:cNvSpPr txBox="1"/>
            <p:nvPr/>
          </p:nvSpPr>
          <p:spPr>
            <a:xfrm>
              <a:off x="462153" y="3493260"/>
              <a:ext cx="1081200" cy="866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3300"/>
                <a:buFont typeface="Courier"/>
                <a:buNone/>
              </a:pPr>
              <a:r>
                <a:rPr b="0" lang="en" sz="3300">
                  <a:solidFill>
                    <a:schemeClr val="lt1"/>
                  </a:solidFill>
                  <a:latin typeface="Courier"/>
                  <a:ea typeface="Courier"/>
                  <a:cs typeface="Courier"/>
                  <a:sym typeface="Courier"/>
                </a:rPr>
                <a:t>A</a:t>
              </a:r>
              <a:endParaRPr sz="1100"/>
            </a:p>
          </p:txBody>
        </p:sp>
      </p:grpSp>
      <p:sp>
        <p:nvSpPr>
          <p:cNvPr id="3027" name="Google Shape;3027;p189"/>
          <p:cNvSpPr txBox="1"/>
          <p:nvPr/>
        </p:nvSpPr>
        <p:spPr>
          <a:xfrm>
            <a:off x="6574853" y="2768157"/>
            <a:ext cx="4943700" cy="1251600"/>
          </a:xfrm>
          <a:prstGeom prst="rect">
            <a:avLst/>
          </a:prstGeom>
          <a:noFill/>
          <a:ln>
            <a:noFill/>
          </a:ln>
        </p:spPr>
        <p:txBody>
          <a:bodyPr anchorCtr="0" anchor="t" bIns="34275" lIns="342900" spcFirstLastPara="1" rIns="137150" wrap="square" tIns="68575">
            <a:noAutofit/>
          </a:bodyPr>
          <a:lstStyle/>
          <a:p>
            <a:pPr indent="0" lvl="0" marL="0" marR="0" rtl="0" algn="l">
              <a:lnSpc>
                <a:spcPct val="100000"/>
              </a:lnSpc>
              <a:spcBef>
                <a:spcPts val="0"/>
              </a:spcBef>
              <a:spcAft>
                <a:spcPts val="0"/>
              </a:spcAft>
              <a:buClr>
                <a:schemeClr val="dk1"/>
              </a:buClr>
              <a:buSzPts val="1700"/>
              <a:buFont typeface="Arial"/>
              <a:buNone/>
            </a:pPr>
            <a:r>
              <a:rPr lang="en" sz="1700">
                <a:solidFill>
                  <a:schemeClr val="dk1"/>
                </a:solidFill>
                <a:highlight>
                  <a:srgbClr val="00FFFF"/>
                </a:highlight>
                <a:latin typeface="Roboto"/>
                <a:ea typeface="Roboto"/>
                <a:cs typeface="Roboto"/>
                <a:sym typeface="Roboto"/>
              </a:rPr>
              <a:t>Asterisks</a:t>
            </a:r>
            <a:endParaRPr sz="1100">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1" name="Shape 3031"/>
        <p:cNvGrpSpPr/>
        <p:nvPr/>
      </p:nvGrpSpPr>
      <p:grpSpPr>
        <a:xfrm>
          <a:off x="0" y="0"/>
          <a:ext cx="0" cy="0"/>
          <a:chOff x="0" y="0"/>
          <a:chExt cx="0" cy="0"/>
        </a:xfrm>
      </p:grpSpPr>
      <p:sp>
        <p:nvSpPr>
          <p:cNvPr id="3032" name="Google Shape;3032;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33" name="Google Shape;3033;p190"/>
          <p:cNvSpPr txBox="1"/>
          <p:nvPr/>
        </p:nvSpPr>
        <p:spPr>
          <a:xfrm>
            <a:off x="273150" y="579150"/>
            <a:ext cx="4760700" cy="7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400">
                <a:latin typeface="Inconsolata"/>
                <a:ea typeface="Inconsolata"/>
                <a:cs typeface="Inconsolata"/>
                <a:sym typeface="Inconsolata"/>
              </a:rPr>
              <a:t>&lt;Time for Excel&gt;</a:t>
            </a:r>
            <a:endParaRPr sz="4400">
              <a:latin typeface="Inconsolata"/>
              <a:ea typeface="Inconsolata"/>
              <a:cs typeface="Inconsolata"/>
              <a:sym typeface="Inconsolat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7" name="Shape 3037"/>
        <p:cNvGrpSpPr/>
        <p:nvPr/>
      </p:nvGrpSpPr>
      <p:grpSpPr>
        <a:xfrm>
          <a:off x="0" y="0"/>
          <a:ext cx="0" cy="0"/>
          <a:chOff x="0" y="0"/>
          <a:chExt cx="0" cy="0"/>
        </a:xfrm>
      </p:grpSpPr>
      <p:sp>
        <p:nvSpPr>
          <p:cNvPr id="3038" name="Google Shape;3038;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39" name="Google Shape;3039;p1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40" name="Google Shape;3040;p19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3041" name="Google Shape;3041;p19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Partner </a:t>
            </a:r>
            <a:r>
              <a:rPr b="1" lang="en" sz="3000">
                <a:solidFill>
                  <a:schemeClr val="dk1"/>
                </a:solidFill>
              </a:rPr>
              <a:t>Activity: </a:t>
            </a:r>
            <a:r>
              <a:rPr lang="en" sz="3000">
                <a:solidFill>
                  <a:schemeClr val="dk1"/>
                </a:solidFill>
                <a:latin typeface="Roboto Light"/>
                <a:ea typeface="Roboto Light"/>
                <a:cs typeface="Roboto Light"/>
                <a:sym typeface="Roboto Light"/>
              </a:rPr>
              <a:t>Product Pivot</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A small company selling electronics and electronic media has asked our class to create a table that visualizes the cost of their recent orders. Using lookups, create a pivot table that serves this purpose.</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4" name="Shape 2484"/>
        <p:cNvGrpSpPr/>
        <p:nvPr/>
      </p:nvGrpSpPr>
      <p:grpSpPr>
        <a:xfrm>
          <a:off x="0" y="0"/>
          <a:ext cx="0" cy="0"/>
          <a:chOff x="0" y="0"/>
          <a:chExt cx="0" cy="0"/>
        </a:xfrm>
      </p:grpSpPr>
      <p:pic>
        <p:nvPicPr>
          <p:cNvPr id="2485" name="Google Shape;2485;p138"/>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2486" name="Google Shape;2486;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7" name="Google Shape;2487;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8" name="Google Shape;2488;p138"/>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2489" name="Google Shape;2489;p138"/>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8"/>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latin typeface="Roboto Light"/>
                <a:ea typeface="Roboto Light"/>
                <a:cs typeface="Roboto Light"/>
                <a:sym typeface="Roboto Light"/>
              </a:rPr>
              <a:t>Fundamentally, data analytics </a:t>
            </a:r>
            <a:br>
              <a:rPr lang="en" sz="3600">
                <a:solidFill>
                  <a:schemeClr val="dk1"/>
                </a:solidFill>
                <a:latin typeface="Roboto Light"/>
                <a:ea typeface="Roboto Light"/>
                <a:cs typeface="Roboto Light"/>
                <a:sym typeface="Roboto Light"/>
              </a:rPr>
            </a:br>
            <a:r>
              <a:rPr lang="en" sz="3600">
                <a:solidFill>
                  <a:schemeClr val="dk1"/>
                </a:solidFill>
                <a:latin typeface="Roboto Light"/>
                <a:ea typeface="Roboto Light"/>
                <a:cs typeface="Roboto Light"/>
                <a:sym typeface="Roboto Light"/>
              </a:rPr>
              <a:t>is about </a:t>
            </a:r>
            <a:r>
              <a:rPr b="1" lang="en" sz="3600">
                <a:solidFill>
                  <a:schemeClr val="dk1"/>
                </a:solidFill>
                <a:latin typeface="Roboto"/>
                <a:ea typeface="Roboto"/>
                <a:cs typeface="Roboto"/>
                <a:sym typeface="Roboto"/>
              </a:rPr>
              <a:t>storytelling</a:t>
            </a:r>
            <a:r>
              <a:rPr lang="en" sz="3600">
                <a:solidFill>
                  <a:schemeClr val="dk1"/>
                </a:solidFill>
                <a:latin typeface="Roboto Light"/>
                <a:ea typeface="Roboto Light"/>
                <a:cs typeface="Roboto Light"/>
                <a:sym typeface="Roboto Light"/>
              </a:rPr>
              <a:t> and </a:t>
            </a:r>
            <a:r>
              <a:rPr b="1" lang="en" sz="3600">
                <a:solidFill>
                  <a:schemeClr val="dk1"/>
                </a:solidFill>
                <a:latin typeface="Roboto"/>
                <a:ea typeface="Roboto"/>
                <a:cs typeface="Roboto"/>
                <a:sym typeface="Roboto"/>
              </a:rPr>
              <a:t>truth-telling.</a:t>
            </a:r>
            <a:endParaRPr b="1" sz="3600">
              <a:solidFill>
                <a:schemeClr val="dk1"/>
              </a:solidFill>
              <a:latin typeface="Roboto"/>
              <a:ea typeface="Roboto"/>
              <a:cs typeface="Roboto"/>
              <a:sym typeface="Roboto"/>
            </a:endParaRPr>
          </a:p>
          <a:p>
            <a:pPr indent="0" lvl="0" marL="0" rtl="0" algn="l">
              <a:spcBef>
                <a:spcPts val="0"/>
              </a:spcBef>
              <a:spcAft>
                <a:spcPts val="0"/>
              </a:spcAft>
              <a:buNone/>
            </a:pPr>
            <a:r>
              <a:t/>
            </a:r>
            <a:endParaRPr sz="4800">
              <a:latin typeface="Roboto Light"/>
              <a:ea typeface="Roboto Light"/>
              <a:cs typeface="Roboto Light"/>
              <a:sym typeface="Robo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5" name="Shape 3045"/>
        <p:cNvGrpSpPr/>
        <p:nvPr/>
      </p:nvGrpSpPr>
      <p:grpSpPr>
        <a:xfrm>
          <a:off x="0" y="0"/>
          <a:ext cx="0" cy="0"/>
          <a:chOff x="0" y="0"/>
          <a:chExt cx="0" cy="0"/>
        </a:xfrm>
      </p:grpSpPr>
      <p:sp>
        <p:nvSpPr>
          <p:cNvPr id="3046" name="Google Shape;3046;p19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15 minutes</a:t>
            </a:r>
            <a:endParaRPr/>
          </a:p>
        </p:txBody>
      </p:sp>
      <p:sp>
        <p:nvSpPr>
          <p:cNvPr id="3047" name="Google Shape;3047;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48" name="Google Shape;3048;p1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Product Pivot</a:t>
            </a:r>
            <a:endParaRPr>
              <a:latin typeface="Roboto Light"/>
              <a:ea typeface="Roboto Light"/>
              <a:cs typeface="Roboto Light"/>
              <a:sym typeface="Roboto Light"/>
            </a:endParaRPr>
          </a:p>
        </p:txBody>
      </p:sp>
      <p:sp>
        <p:nvSpPr>
          <p:cNvPr id="3049" name="Google Shape;3049;p19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50" name="Google Shape;3050;p1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3051" name="Google Shape;3051;p192"/>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SzPts val="1400"/>
              <a:buChar char="●"/>
            </a:pPr>
            <a:r>
              <a:rPr lang="en"/>
              <a:t>Determine the "Product Price" of each row in the "Orders" sheet by using a </a:t>
            </a:r>
            <a:r>
              <a:rPr lang="en">
                <a:solidFill>
                  <a:srgbClr val="F1C232"/>
                </a:solidFill>
              </a:rPr>
              <a:t>VLOOKUP()</a:t>
            </a:r>
            <a:r>
              <a:rPr lang="en"/>
              <a:t> that references each row's "Product ID"</a:t>
            </a:r>
            <a:endParaRPr/>
          </a:p>
          <a:p>
            <a:pPr indent="-317500" lvl="1" marL="914400" rtl="0" algn="l">
              <a:lnSpc>
                <a:spcPct val="115000"/>
              </a:lnSpc>
              <a:spcBef>
                <a:spcPts val="0"/>
              </a:spcBef>
              <a:spcAft>
                <a:spcPts val="0"/>
              </a:spcAft>
              <a:buSzPts val="1400"/>
              <a:buChar char="○"/>
            </a:pPr>
            <a:r>
              <a:rPr lang="en"/>
              <a:t>The "Product Price" of a row does not include shipping</a:t>
            </a:r>
            <a:endParaRPr/>
          </a:p>
          <a:p>
            <a:pPr indent="-317500" lvl="0" marL="457200" rtl="0" algn="l">
              <a:lnSpc>
                <a:spcPct val="115000"/>
              </a:lnSpc>
              <a:spcBef>
                <a:spcPts val="0"/>
              </a:spcBef>
              <a:spcAft>
                <a:spcPts val="0"/>
              </a:spcAft>
              <a:buSzPts val="1400"/>
              <a:buChar char="●"/>
            </a:pPr>
            <a:r>
              <a:rPr lang="en"/>
              <a:t>Determine the "Shipping Price" of each row in the "Orders" sheet by using a </a:t>
            </a:r>
            <a:r>
              <a:rPr lang="en">
                <a:solidFill>
                  <a:srgbClr val="F1C232"/>
                </a:solidFill>
              </a:rPr>
              <a:t>VLOOKUP()</a:t>
            </a:r>
            <a:r>
              <a:rPr lang="en"/>
              <a:t> that references each row's "Shipping Priority"</a:t>
            </a:r>
            <a:endParaRPr/>
          </a:p>
          <a:p>
            <a:pPr indent="-317500" lvl="0" marL="457200" rtl="0" algn="l">
              <a:lnSpc>
                <a:spcPct val="115000"/>
              </a:lnSpc>
              <a:spcBef>
                <a:spcPts val="0"/>
              </a:spcBef>
              <a:spcAft>
                <a:spcPts val="0"/>
              </a:spcAft>
              <a:buSzPts val="1400"/>
              <a:buChar char="●"/>
            </a:pPr>
            <a:r>
              <a:rPr lang="en"/>
              <a:t>Select all of the data on the "Orders" sheet and create a new pivot table that calculates the sum of both "Product Price" and "Shipping Price" for each "Order Number" and "Product ID"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5" name="Shape 3055"/>
        <p:cNvGrpSpPr/>
        <p:nvPr/>
      </p:nvGrpSpPr>
      <p:grpSpPr>
        <a:xfrm>
          <a:off x="0" y="0"/>
          <a:ext cx="0" cy="0"/>
          <a:chOff x="0" y="0"/>
          <a:chExt cx="0" cy="0"/>
        </a:xfrm>
      </p:grpSpPr>
      <p:sp>
        <p:nvSpPr>
          <p:cNvPr id="3056" name="Google Shape;3056;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57" name="Google Shape;3057;p1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1" name="Shape 3061"/>
        <p:cNvGrpSpPr/>
        <p:nvPr/>
      </p:nvGrpSpPr>
      <p:grpSpPr>
        <a:xfrm>
          <a:off x="0" y="0"/>
          <a:ext cx="0" cy="0"/>
          <a:chOff x="0" y="0"/>
          <a:chExt cx="0" cy="0"/>
        </a:xfrm>
      </p:grpSpPr>
      <p:sp>
        <p:nvSpPr>
          <p:cNvPr id="3062" name="Google Shape;3062;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63" name="Google Shape;3063;p1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64" name="Google Shape;3064;p19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8" name="Shape 3068"/>
        <p:cNvGrpSpPr/>
        <p:nvPr/>
      </p:nvGrpSpPr>
      <p:grpSpPr>
        <a:xfrm>
          <a:off x="0" y="0"/>
          <a:ext cx="0" cy="0"/>
          <a:chOff x="0" y="0"/>
          <a:chExt cx="0" cy="0"/>
        </a:xfrm>
      </p:grpSpPr>
      <p:sp>
        <p:nvSpPr>
          <p:cNvPr id="3069" name="Google Shape;3069;p195"/>
          <p:cNvSpPr txBox="1"/>
          <p:nvPr>
            <p:ph type="title"/>
          </p:nvPr>
        </p:nvSpPr>
        <p:spPr>
          <a:xfrm>
            <a:off x="274350" y="33070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feels comfortable </a:t>
            </a:r>
            <a:endParaRPr/>
          </a:p>
          <a:p>
            <a:pPr indent="0" lvl="0" marL="0" rtl="0" algn="ctr">
              <a:spcBef>
                <a:spcPts val="0"/>
              </a:spcBef>
              <a:spcAft>
                <a:spcPts val="0"/>
              </a:spcAft>
              <a:buNone/>
            </a:pPr>
            <a:r>
              <a:rPr lang="en"/>
              <a:t>with pivot tables in Excel?</a:t>
            </a:r>
            <a:endParaRPr/>
          </a:p>
        </p:txBody>
      </p:sp>
      <p:sp>
        <p:nvSpPr>
          <p:cNvPr id="3070" name="Google Shape;3070;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71" name="Google Shape;3071;p1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5" name="Shape 3075"/>
        <p:cNvGrpSpPr/>
        <p:nvPr/>
      </p:nvGrpSpPr>
      <p:grpSpPr>
        <a:xfrm>
          <a:off x="0" y="0"/>
          <a:ext cx="0" cy="0"/>
          <a:chOff x="0" y="0"/>
          <a:chExt cx="0" cy="0"/>
        </a:xfrm>
      </p:grpSpPr>
      <p:sp>
        <p:nvSpPr>
          <p:cNvPr id="3076" name="Google Shape;3076;p196"/>
          <p:cNvSpPr txBox="1"/>
          <p:nvPr>
            <p:ph type="title"/>
          </p:nvPr>
        </p:nvSpPr>
        <p:spPr>
          <a:xfrm>
            <a:off x="274350" y="33070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feels comfortable </a:t>
            </a:r>
            <a:endParaRPr/>
          </a:p>
          <a:p>
            <a:pPr indent="0" lvl="0" marL="0" rtl="0" algn="ctr">
              <a:spcBef>
                <a:spcPts val="0"/>
              </a:spcBef>
              <a:spcAft>
                <a:spcPts val="0"/>
              </a:spcAft>
              <a:buNone/>
            </a:pPr>
            <a:r>
              <a:rPr lang="en"/>
              <a:t>with the Measures of Central Tendency?</a:t>
            </a:r>
            <a:endParaRPr/>
          </a:p>
        </p:txBody>
      </p:sp>
      <p:sp>
        <p:nvSpPr>
          <p:cNvPr id="3077" name="Google Shape;3077;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78" name="Google Shape;3078;p1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4" name="Shape 2494"/>
        <p:cNvGrpSpPr/>
        <p:nvPr/>
      </p:nvGrpSpPr>
      <p:grpSpPr>
        <a:xfrm>
          <a:off x="0" y="0"/>
          <a:ext cx="0" cy="0"/>
          <a:chOff x="0" y="0"/>
          <a:chExt cx="0" cy="0"/>
        </a:xfrm>
      </p:grpSpPr>
      <p:sp>
        <p:nvSpPr>
          <p:cNvPr id="2495" name="Google Shape;249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6" name="Google Shape;2496;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97" name="Google Shape;2497;p139"/>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2498" name="Google Shape;2498;p139"/>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2499" name="Google Shape;2499;p139"/>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9"/>
          <p:cNvSpPr txBox="1"/>
          <p:nvPr/>
        </p:nvSpPr>
        <p:spPr>
          <a:xfrm>
            <a:off x="1863650" y="1873225"/>
            <a:ext cx="6846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latin typeface="Roboto Light"/>
                <a:ea typeface="Roboto Light"/>
                <a:cs typeface="Roboto Light"/>
                <a:sym typeface="Roboto Light"/>
              </a:rPr>
              <a:t>What are the steps in </a:t>
            </a:r>
            <a:br>
              <a:rPr lang="en" sz="4200">
                <a:solidFill>
                  <a:srgbClr val="FFFFFF"/>
                </a:solidFill>
                <a:latin typeface="Roboto Light"/>
                <a:ea typeface="Roboto Light"/>
                <a:cs typeface="Roboto Light"/>
                <a:sym typeface="Roboto Light"/>
              </a:rPr>
            </a:br>
            <a:r>
              <a:rPr lang="en" sz="4200">
                <a:solidFill>
                  <a:srgbClr val="FFFFFF"/>
                </a:solidFill>
                <a:latin typeface="Roboto Light"/>
                <a:ea typeface="Roboto Light"/>
                <a:cs typeface="Roboto Light"/>
                <a:sym typeface="Roboto Light"/>
              </a:rPr>
              <a:t>the </a:t>
            </a:r>
            <a:r>
              <a:rPr b="1" lang="en" sz="4200">
                <a:solidFill>
                  <a:srgbClr val="FF00FF"/>
                </a:solidFill>
                <a:latin typeface="Roboto"/>
                <a:ea typeface="Roboto"/>
                <a:cs typeface="Roboto"/>
                <a:sym typeface="Roboto"/>
              </a:rPr>
              <a:t>Analytics Paradigm</a:t>
            </a:r>
            <a:r>
              <a:rPr lang="en" sz="4200">
                <a:solidFill>
                  <a:srgbClr val="FFFFFF"/>
                </a:solidFill>
                <a:latin typeface="Roboto Light"/>
                <a:ea typeface="Roboto Light"/>
                <a:cs typeface="Roboto Light"/>
                <a:sym typeface="Roboto Light"/>
              </a:rPr>
              <a:t>?</a:t>
            </a:r>
            <a:endParaRPr sz="4200">
              <a:solidFill>
                <a:srgbClr val="FFFFFF"/>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4" name="Shape 2504"/>
        <p:cNvGrpSpPr/>
        <p:nvPr/>
      </p:nvGrpSpPr>
      <p:grpSpPr>
        <a:xfrm>
          <a:off x="0" y="0"/>
          <a:ext cx="0" cy="0"/>
          <a:chOff x="0" y="0"/>
          <a:chExt cx="0" cy="0"/>
        </a:xfrm>
      </p:grpSpPr>
      <p:sp>
        <p:nvSpPr>
          <p:cNvPr id="2505" name="Google Shape;2505;p140"/>
          <p:cNvSpPr/>
          <p:nvPr/>
        </p:nvSpPr>
        <p:spPr>
          <a:xfrm rot="2700000">
            <a:off x="4962685" y="1897830"/>
            <a:ext cx="994823" cy="952543"/>
          </a:xfrm>
          <a:prstGeom prst="roundRect">
            <a:avLst>
              <a:gd fmla="val 16667" name="adj"/>
            </a:avLst>
          </a:prstGeom>
          <a:solidFill>
            <a:srgbClr val="AB7CAA">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06" name="Google Shape;2506;p140"/>
          <p:cNvSpPr/>
          <p:nvPr/>
        </p:nvSpPr>
        <p:spPr>
          <a:xfrm rot="2700000">
            <a:off x="543449" y="2794461"/>
            <a:ext cx="994823" cy="952543"/>
          </a:xfrm>
          <a:prstGeom prst="roundRect">
            <a:avLst>
              <a:gd fmla="val 16667" name="adj"/>
            </a:avLst>
          </a:prstGeom>
          <a:solidFill>
            <a:srgbClr val="F2F778">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07" name="Google Shape;2507;p140"/>
          <p:cNvSpPr/>
          <p:nvPr/>
        </p:nvSpPr>
        <p:spPr>
          <a:xfrm rot="2700000">
            <a:off x="784649" y="3639494"/>
            <a:ext cx="460160" cy="460160"/>
          </a:xfrm>
          <a:prstGeom prst="roundRect">
            <a:avLst>
              <a:gd fmla="val 21222" name="adj"/>
            </a:avLst>
          </a:prstGeom>
          <a:solidFill>
            <a:srgbClr val="F2F778">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08" name="Google Shape;2508;p140"/>
          <p:cNvSpPr/>
          <p:nvPr/>
        </p:nvSpPr>
        <p:spPr>
          <a:xfrm rot="2700000">
            <a:off x="1408864" y="1900459"/>
            <a:ext cx="994823" cy="952543"/>
          </a:xfrm>
          <a:prstGeom prst="roundRect">
            <a:avLst>
              <a:gd fmla="val 16667" name="adj"/>
            </a:avLst>
          </a:prstGeom>
          <a:solidFill>
            <a:srgbClr val="AFCA54">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09" name="Google Shape;2509;p140"/>
          <p:cNvSpPr/>
          <p:nvPr/>
        </p:nvSpPr>
        <p:spPr>
          <a:xfrm rot="2700000">
            <a:off x="2305663" y="2778727"/>
            <a:ext cx="994823" cy="952543"/>
          </a:xfrm>
          <a:prstGeom prst="roundRect">
            <a:avLst>
              <a:gd fmla="val 16667" name="adj"/>
            </a:avLst>
          </a:prstGeom>
          <a:solidFill>
            <a:srgbClr val="3CA779">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0" name="Google Shape;2510;p140"/>
          <p:cNvSpPr/>
          <p:nvPr/>
        </p:nvSpPr>
        <p:spPr>
          <a:xfrm rot="2700000">
            <a:off x="3195031" y="1906273"/>
            <a:ext cx="994823" cy="952543"/>
          </a:xfrm>
          <a:prstGeom prst="roundRect">
            <a:avLst>
              <a:gd fmla="val 16667" name="adj"/>
            </a:avLst>
          </a:prstGeom>
          <a:solidFill>
            <a:srgbClr val="009193">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1" name="Google Shape;2511;p140"/>
          <p:cNvSpPr/>
          <p:nvPr/>
        </p:nvSpPr>
        <p:spPr>
          <a:xfrm rot="2700000">
            <a:off x="4084400" y="2783977"/>
            <a:ext cx="994823" cy="952543"/>
          </a:xfrm>
          <a:prstGeom prst="roundRect">
            <a:avLst>
              <a:gd fmla="val 16667" name="adj"/>
            </a:avLst>
          </a:prstGeom>
          <a:solidFill>
            <a:srgbClr val="B6D6FF">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2" name="Google Shape;2512;p140"/>
          <p:cNvSpPr/>
          <p:nvPr/>
        </p:nvSpPr>
        <p:spPr>
          <a:xfrm rot="2700000">
            <a:off x="5852054" y="2794462"/>
            <a:ext cx="994823" cy="952543"/>
          </a:xfrm>
          <a:prstGeom prst="roundRect">
            <a:avLst>
              <a:gd fmla="val 16667" name="adj"/>
            </a:avLst>
          </a:prstGeom>
          <a:solidFill>
            <a:srgbClr val="FFD966">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3" name="Google Shape;2513;p140"/>
          <p:cNvSpPr/>
          <p:nvPr/>
        </p:nvSpPr>
        <p:spPr>
          <a:xfrm rot="2700000">
            <a:off x="6730338" y="1899413"/>
            <a:ext cx="994823" cy="952543"/>
          </a:xfrm>
          <a:prstGeom prst="roundRect">
            <a:avLst>
              <a:gd fmla="val 16667" name="adj"/>
            </a:avLst>
          </a:prstGeom>
          <a:solidFill>
            <a:srgbClr val="FFC000">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4" name="Google Shape;2514;p140"/>
          <p:cNvSpPr/>
          <p:nvPr/>
        </p:nvSpPr>
        <p:spPr>
          <a:xfrm rot="2700000">
            <a:off x="7625351" y="2788488"/>
            <a:ext cx="994823" cy="952543"/>
          </a:xfrm>
          <a:prstGeom prst="roundRect">
            <a:avLst>
              <a:gd fmla="val 16667" name="adj"/>
            </a:avLst>
          </a:prstGeom>
          <a:solidFill>
            <a:srgbClr val="F4B081">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5" name="Google Shape;2515;p140"/>
          <p:cNvSpPr/>
          <p:nvPr/>
        </p:nvSpPr>
        <p:spPr>
          <a:xfrm rot="2700000">
            <a:off x="2553471" y="3639494"/>
            <a:ext cx="460160" cy="460160"/>
          </a:xfrm>
          <a:prstGeom prst="roundRect">
            <a:avLst>
              <a:gd fmla="val 21222" name="adj"/>
            </a:avLst>
          </a:prstGeom>
          <a:solidFill>
            <a:srgbClr val="3CA779">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6" name="Google Shape;2516;p140"/>
          <p:cNvSpPr/>
          <p:nvPr/>
        </p:nvSpPr>
        <p:spPr>
          <a:xfrm rot="2700000">
            <a:off x="1686319" y="2704785"/>
            <a:ext cx="460160" cy="460160"/>
          </a:xfrm>
          <a:prstGeom prst="roundRect">
            <a:avLst>
              <a:gd fmla="val 21222" name="adj"/>
            </a:avLst>
          </a:prstGeom>
          <a:solidFill>
            <a:srgbClr val="AFCA54">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7" name="Google Shape;2517;p140"/>
          <p:cNvSpPr/>
          <p:nvPr/>
        </p:nvSpPr>
        <p:spPr>
          <a:xfrm rot="2700000">
            <a:off x="3456834" y="2698984"/>
            <a:ext cx="460160" cy="460160"/>
          </a:xfrm>
          <a:prstGeom prst="roundRect">
            <a:avLst>
              <a:gd fmla="val 21222" name="adj"/>
            </a:avLst>
          </a:prstGeom>
          <a:solidFill>
            <a:srgbClr val="009193">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8" name="Google Shape;2518;p140"/>
          <p:cNvSpPr/>
          <p:nvPr/>
        </p:nvSpPr>
        <p:spPr>
          <a:xfrm rot="2700000">
            <a:off x="4332353" y="3639494"/>
            <a:ext cx="460160" cy="460160"/>
          </a:xfrm>
          <a:prstGeom prst="roundRect">
            <a:avLst>
              <a:gd fmla="val 21222" name="adj"/>
            </a:avLst>
          </a:prstGeom>
          <a:solidFill>
            <a:srgbClr val="B6D6FF">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9" name="Google Shape;2519;p140"/>
          <p:cNvSpPr/>
          <p:nvPr/>
        </p:nvSpPr>
        <p:spPr>
          <a:xfrm rot="2700000">
            <a:off x="5238381" y="2715303"/>
            <a:ext cx="460160" cy="460160"/>
          </a:xfrm>
          <a:prstGeom prst="roundRect">
            <a:avLst>
              <a:gd fmla="val 21222" name="adj"/>
            </a:avLst>
          </a:prstGeom>
          <a:solidFill>
            <a:srgbClr val="AB7CAA">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20" name="Google Shape;2520;p140"/>
          <p:cNvSpPr/>
          <p:nvPr/>
        </p:nvSpPr>
        <p:spPr>
          <a:xfrm rot="2700000">
            <a:off x="6107927" y="3645393"/>
            <a:ext cx="460160" cy="460160"/>
          </a:xfrm>
          <a:prstGeom prst="roundRect">
            <a:avLst>
              <a:gd fmla="val 21222" name="adj"/>
            </a:avLst>
          </a:prstGeom>
          <a:solidFill>
            <a:srgbClr val="FFD966">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21" name="Google Shape;2521;p140"/>
          <p:cNvSpPr/>
          <p:nvPr/>
        </p:nvSpPr>
        <p:spPr>
          <a:xfrm rot="2700000">
            <a:off x="7007987" y="2729957"/>
            <a:ext cx="460160" cy="460160"/>
          </a:xfrm>
          <a:prstGeom prst="roundRect">
            <a:avLst>
              <a:gd fmla="val 21222" name="adj"/>
            </a:avLst>
          </a:prstGeom>
          <a:solidFill>
            <a:srgbClr val="FFC000">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22" name="Google Shape;2522;p140"/>
          <p:cNvSpPr/>
          <p:nvPr/>
        </p:nvSpPr>
        <p:spPr>
          <a:xfrm rot="2700000">
            <a:off x="7875581" y="3602153"/>
            <a:ext cx="460160" cy="460160"/>
          </a:xfrm>
          <a:prstGeom prst="roundRect">
            <a:avLst>
              <a:gd fmla="val 21222" name="adj"/>
            </a:avLst>
          </a:prstGeom>
          <a:solidFill>
            <a:srgbClr val="F4B081">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23" name="Google Shape;2523;p140"/>
          <p:cNvSpPr txBox="1"/>
          <p:nvPr/>
        </p:nvSpPr>
        <p:spPr>
          <a:xfrm>
            <a:off x="2049876" y="3119230"/>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Define Strategy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and Metrics</a:t>
            </a:r>
            <a:endParaRPr sz="1100"/>
          </a:p>
        </p:txBody>
      </p:sp>
      <p:sp>
        <p:nvSpPr>
          <p:cNvPr id="2524" name="Google Shape;2524;p140"/>
          <p:cNvSpPr txBox="1"/>
          <p:nvPr/>
        </p:nvSpPr>
        <p:spPr>
          <a:xfrm>
            <a:off x="262505" y="3093050"/>
            <a:ext cx="1528354" cy="45703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Decompose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the Ask</a:t>
            </a:r>
            <a:endParaRPr sz="1100"/>
          </a:p>
        </p:txBody>
      </p:sp>
      <p:sp>
        <p:nvSpPr>
          <p:cNvPr id="2525" name="Google Shape;2525;p140"/>
          <p:cNvSpPr txBox="1"/>
          <p:nvPr/>
        </p:nvSpPr>
        <p:spPr>
          <a:xfrm>
            <a:off x="3808963" y="3086226"/>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Retrieve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the Data</a:t>
            </a:r>
            <a:endParaRPr sz="1100"/>
          </a:p>
        </p:txBody>
      </p:sp>
      <p:sp>
        <p:nvSpPr>
          <p:cNvPr id="2526" name="Google Shape;2526;p140"/>
          <p:cNvSpPr txBox="1"/>
          <p:nvPr/>
        </p:nvSpPr>
        <p:spPr>
          <a:xfrm>
            <a:off x="5589222" y="3100365"/>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Analyze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for Trends</a:t>
            </a:r>
            <a:endParaRPr sz="1100"/>
          </a:p>
        </p:txBody>
      </p:sp>
      <p:sp>
        <p:nvSpPr>
          <p:cNvPr id="2527" name="Google Shape;2527;p140"/>
          <p:cNvSpPr txBox="1"/>
          <p:nvPr/>
        </p:nvSpPr>
        <p:spPr>
          <a:xfrm>
            <a:off x="7353142" y="3071397"/>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Make the Call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or Tell the Story</a:t>
            </a:r>
            <a:endParaRPr sz="1100"/>
          </a:p>
        </p:txBody>
      </p:sp>
      <p:sp>
        <p:nvSpPr>
          <p:cNvPr id="2528" name="Google Shape;2528;p140"/>
          <p:cNvSpPr txBox="1"/>
          <p:nvPr/>
        </p:nvSpPr>
        <p:spPr>
          <a:xfrm>
            <a:off x="2922737" y="2120032"/>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Build Data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Retrieval Plan</a:t>
            </a:r>
            <a:endParaRPr sz="1100"/>
          </a:p>
        </p:txBody>
      </p:sp>
      <p:sp>
        <p:nvSpPr>
          <p:cNvPr id="2529" name="Google Shape;2529;p140"/>
          <p:cNvSpPr txBox="1"/>
          <p:nvPr/>
        </p:nvSpPr>
        <p:spPr>
          <a:xfrm>
            <a:off x="1123877" y="2131126"/>
            <a:ext cx="1528354" cy="45703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Identify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Data Sources</a:t>
            </a:r>
            <a:endParaRPr sz="1100"/>
          </a:p>
        </p:txBody>
      </p:sp>
      <p:sp>
        <p:nvSpPr>
          <p:cNvPr id="2530" name="Google Shape;2530;p140"/>
          <p:cNvSpPr txBox="1"/>
          <p:nvPr/>
        </p:nvSpPr>
        <p:spPr>
          <a:xfrm>
            <a:off x="4704284" y="2146189"/>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Assemble</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 and Clean</a:t>
            </a:r>
            <a:endParaRPr sz="1100"/>
          </a:p>
        </p:txBody>
      </p:sp>
      <p:sp>
        <p:nvSpPr>
          <p:cNvPr id="2531" name="Google Shape;2531;p140"/>
          <p:cNvSpPr txBox="1"/>
          <p:nvPr/>
        </p:nvSpPr>
        <p:spPr>
          <a:xfrm>
            <a:off x="6473890" y="2168220"/>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Acknowledge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Limitations</a:t>
            </a:r>
            <a:endParaRPr sz="1100"/>
          </a:p>
        </p:txBody>
      </p:sp>
      <p:pic>
        <p:nvPicPr>
          <p:cNvPr id="2532" name="Google Shape;2532;p140"/>
          <p:cNvPicPr preferRelativeResize="0"/>
          <p:nvPr/>
        </p:nvPicPr>
        <p:blipFill rotWithShape="1">
          <a:blip r:embed="rId3">
            <a:alphaModFix/>
          </a:blip>
          <a:srcRect b="0" l="0" r="0" t="0"/>
          <a:stretch/>
        </p:blipFill>
        <p:spPr>
          <a:xfrm>
            <a:off x="90759" y="1480830"/>
            <a:ext cx="8962483" cy="2708228"/>
          </a:xfrm>
          <a:prstGeom prst="rect">
            <a:avLst/>
          </a:prstGeom>
          <a:noFill/>
          <a:ln>
            <a:noFill/>
          </a:ln>
        </p:spPr>
      </p:pic>
      <p:sp>
        <p:nvSpPr>
          <p:cNvPr id="2533" name="Google Shape;2533;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Analytics Paradigm</a:t>
            </a:r>
            <a:endParaRPr/>
          </a:p>
        </p:txBody>
      </p:sp>
      <p:sp>
        <p:nvSpPr>
          <p:cNvPr id="2534" name="Google Shape;2534;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Regardless of type or industry, this paradigm provides a repeatable pathway for effective data problem solving.</a:t>
            </a:r>
            <a:endParaRPr/>
          </a:p>
        </p:txBody>
      </p:sp>
      <p:sp>
        <p:nvSpPr>
          <p:cNvPr id="2535" name="Google Shape;2535;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6" name="Google Shape;2536;p1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0" name="Shape 2540"/>
        <p:cNvGrpSpPr/>
        <p:nvPr/>
      </p:nvGrpSpPr>
      <p:grpSpPr>
        <a:xfrm>
          <a:off x="0" y="0"/>
          <a:ext cx="0" cy="0"/>
          <a:chOff x="0" y="0"/>
          <a:chExt cx="0" cy="0"/>
        </a:xfrm>
      </p:grpSpPr>
      <p:sp>
        <p:nvSpPr>
          <p:cNvPr id="2541" name="Google Shape;2541;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Let’s Start with the Basics</a:t>
            </a:r>
            <a:endParaRPr/>
          </a:p>
        </p:txBody>
      </p:sp>
      <p:sp>
        <p:nvSpPr>
          <p:cNvPr id="2542" name="Google Shape;2542;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3" name="Google Shape;2543;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44" name="Google Shape;2544;p141"/>
          <p:cNvPicPr preferRelativeResize="0"/>
          <p:nvPr/>
        </p:nvPicPr>
        <p:blipFill>
          <a:blip r:embed="rId3">
            <a:alphaModFix/>
          </a:blip>
          <a:stretch>
            <a:fillRect/>
          </a:stretch>
        </p:blipFill>
        <p:spPr>
          <a:xfrm>
            <a:off x="-12300" y="1430025"/>
            <a:ext cx="9144000" cy="23621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